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 id="2147483844" r:id="rId2"/>
    <p:sldMasterId id="2147483850" r:id="rId3"/>
    <p:sldMasterId id="2147483856" r:id="rId4"/>
  </p:sldMasterIdLst>
  <p:notesMasterIdLst>
    <p:notesMasterId r:id="rId31"/>
  </p:notesMasterIdLst>
  <p:handoutMasterIdLst>
    <p:handoutMasterId r:id="rId32"/>
  </p:handoutMasterIdLst>
  <p:sldIdLst>
    <p:sldId id="256" r:id="rId5"/>
    <p:sldId id="312" r:id="rId6"/>
    <p:sldId id="314" r:id="rId7"/>
    <p:sldId id="316" r:id="rId8"/>
    <p:sldId id="294" r:id="rId9"/>
    <p:sldId id="292" r:id="rId10"/>
    <p:sldId id="298" r:id="rId11"/>
    <p:sldId id="297" r:id="rId12"/>
    <p:sldId id="303" r:id="rId13"/>
    <p:sldId id="334" r:id="rId14"/>
    <p:sldId id="321" r:id="rId15"/>
    <p:sldId id="323" r:id="rId16"/>
    <p:sldId id="327" r:id="rId17"/>
    <p:sldId id="329" r:id="rId18"/>
    <p:sldId id="330" r:id="rId19"/>
    <p:sldId id="304" r:id="rId20"/>
    <p:sldId id="305" r:id="rId21"/>
    <p:sldId id="309" r:id="rId22"/>
    <p:sldId id="308" r:id="rId23"/>
    <p:sldId id="333" r:id="rId24"/>
    <p:sldId id="335" r:id="rId25"/>
    <p:sldId id="310" r:id="rId26"/>
    <p:sldId id="331" r:id="rId27"/>
    <p:sldId id="332" r:id="rId28"/>
    <p:sldId id="307" r:id="rId29"/>
    <p:sldId id="320"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452"/>
    <a:srgbClr val="00B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94128" autoAdjust="0"/>
  </p:normalViewPr>
  <p:slideViewPr>
    <p:cSldViewPr snapToGrid="0" snapToObjects="1">
      <p:cViewPr>
        <p:scale>
          <a:sx n="97" d="100"/>
          <a:sy n="97" d="100"/>
        </p:scale>
        <p:origin x="-114" y="-216"/>
      </p:cViewPr>
      <p:guideLst>
        <p:guide orient="horz" pos="2160"/>
        <p:guide pos="2880"/>
      </p:guideLst>
    </p:cSldViewPr>
  </p:slideViewPr>
  <p:outlineViewPr>
    <p:cViewPr>
      <p:scale>
        <a:sx n="33" d="100"/>
        <a:sy n="33" d="100"/>
      </p:scale>
      <p:origin x="54" y="241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C97B8F6-ACFD-48FC-A270-93DCB3D1C509}" type="datetimeFigureOut">
              <a:rPr lang="en-US"/>
              <a:pPr>
                <a:defRPr/>
              </a:pPr>
              <a:t>1/23/2020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80633CE6-7EDA-4AB1-B0A0-2B4FAEAD2579}" type="slidenum">
              <a:rPr lang="en-US" altLang="en-US"/>
              <a:pPr>
                <a:defRPr/>
              </a:pPr>
              <a:t>‹#›</a:t>
            </a:fld>
            <a:endParaRPr lang="en-US" altLang="en-US"/>
          </a:p>
        </p:txBody>
      </p:sp>
    </p:spTree>
    <p:extLst>
      <p:ext uri="{BB962C8B-B14F-4D97-AF65-F5344CB8AC3E}">
        <p14:creationId xmlns:p14="http://schemas.microsoft.com/office/powerpoint/2010/main" val="394157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EB225AE-4500-4A9A-B234-7078298BC8D2}" type="datetimeFigureOut">
              <a:rPr lang="en-US"/>
              <a:pPr>
                <a:defRPr/>
              </a:pPr>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3BE659-AF05-4C96-836A-FAB66D96CE9A}" type="slidenum">
              <a:rPr lang="en-US" altLang="en-US"/>
              <a:pPr>
                <a:defRPr/>
              </a:pPr>
              <a:t>‹#›</a:t>
            </a:fld>
            <a:endParaRPr lang="en-US" altLang="en-US"/>
          </a:p>
        </p:txBody>
      </p:sp>
    </p:spTree>
    <p:extLst>
      <p:ext uri="{BB962C8B-B14F-4D97-AF65-F5344CB8AC3E}">
        <p14:creationId xmlns:p14="http://schemas.microsoft.com/office/powerpoint/2010/main" val="36106097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We would not ask a patient if they wanted bypass surgery if they were not a surgical candidate</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ECFA085C-6856-47EA-9BD7-BC92A8C26FFD}" type="slidenum">
              <a:rPr lang="en-US" altLang="en-US"/>
              <a:pPr>
                <a:spcBef>
                  <a:spcPct val="0"/>
                </a:spcBef>
              </a:pPr>
              <a:t>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LPA – property and affairs ; personal welfare</a:t>
            </a:r>
          </a:p>
          <a:p>
            <a:pPr eaLnBrk="1" hangingPunct="1">
              <a:spcBef>
                <a:spcPct val="0"/>
              </a:spcBef>
            </a:pPr>
            <a:r>
              <a:rPr lang="en-GB" altLang="en-US" smtClean="0"/>
              <a:t>Other – Court appointed deputy or guardian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FA1FC4D-0DF8-415C-A0B3-99AC865AC7BA}" type="slidenum">
              <a:rPr lang="en-US" altLang="en-US"/>
              <a:pPr>
                <a:spcBef>
                  <a:spcPct val="0"/>
                </a:spcBef>
              </a:pPr>
              <a:t>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We would not ask a patient if they wanted bypass surgery if they were not a surgical candidate</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D9A2C10B-8DD2-4927-BD0B-7A506A2133FB}" type="slidenum">
              <a:rPr lang="en-US" altLang="en-US"/>
              <a:pPr>
                <a:spcBef>
                  <a:spcPct val="0"/>
                </a:spcBef>
              </a:pPr>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Janet Tracey 2014.  Contravened human rights but not informing the patient / family of the decisions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0056700C-3ECC-4BB4-89E7-5C8FAED76410}" type="slidenum">
              <a:rPr lang="en-GB" altLang="en-US">
                <a:latin typeface="Calibri" pitchFamily="34" charset="0"/>
              </a:rPr>
              <a:pPr/>
              <a:t>15</a:t>
            </a:fld>
            <a:endParaRPr lang="en-GB"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EPACCS – elec pall care coordination systems</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D34CACF9-3C09-4ED1-94E8-2BC93D93F123}" type="slidenum">
              <a:rPr lang="en-US" altLang="en-US"/>
              <a:pPr>
                <a:spcBef>
                  <a:spcPct val="0"/>
                </a:spcBef>
              </a:pPr>
              <a:t>22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xfrm>
            <a:off x="6840538" y="360363"/>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8D8D8C"/>
                </a:solidFill>
              </a:defRPr>
            </a:lvl1pPr>
          </a:lstStyle>
          <a:p>
            <a:pPr>
              <a:defRPr/>
            </a:pPr>
            <a:fld id="{C04C3788-FA47-435D-A971-6B76C99C3620}" type="slidenum">
              <a:rPr lang="en-GB" altLang="en-US"/>
              <a:pPr>
                <a:defRPr/>
              </a:pPr>
              <a:t>‹#›</a:t>
            </a:fld>
            <a:endParaRPr lang="en-GB" altLang="en-US"/>
          </a:p>
        </p:txBody>
      </p:sp>
    </p:spTree>
    <p:extLst>
      <p:ext uri="{BB962C8B-B14F-4D97-AF65-F5344CB8AC3E}">
        <p14:creationId xmlns:p14="http://schemas.microsoft.com/office/powerpoint/2010/main" val="34704817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4"/>
          <p:cNvSpPr>
            <a:spLocks noGrp="1"/>
          </p:cNvSpPr>
          <p:nvPr>
            <p:ph type="sldNum" sz="quarter" idx="10"/>
          </p:nvPr>
        </p:nvSpPr>
        <p:spPr>
          <a:xfrm>
            <a:off x="6840538" y="360363"/>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8D8D8C"/>
                </a:solidFill>
              </a:defRPr>
            </a:lvl1pPr>
          </a:lstStyle>
          <a:p>
            <a:pPr>
              <a:defRPr/>
            </a:pPr>
            <a:fld id="{E3041ADA-5964-44C0-B6C3-2A341D4FF7EC}" type="slidenum">
              <a:rPr lang="en-GB" altLang="en-US"/>
              <a:pPr>
                <a:defRPr/>
              </a:pPr>
              <a:t>‹#›</a:t>
            </a:fld>
            <a:endParaRPr lang="en-GB" altLang="en-US"/>
          </a:p>
        </p:txBody>
      </p:sp>
    </p:spTree>
    <p:extLst>
      <p:ext uri="{BB962C8B-B14F-4D97-AF65-F5344CB8AC3E}">
        <p14:creationId xmlns:p14="http://schemas.microsoft.com/office/powerpoint/2010/main" val="48989193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28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840538" y="360363"/>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8D8D8C"/>
                </a:solidFill>
              </a:defRPr>
            </a:lvl1pPr>
          </a:lstStyle>
          <a:p>
            <a:pPr>
              <a:defRPr/>
            </a:pPr>
            <a:fld id="{5E899B36-AAD2-4912-BBAE-1577AA5F1CB7}" type="slidenum">
              <a:rPr lang="en-GB" altLang="en-US"/>
              <a:pPr>
                <a:defRPr/>
              </a:pPr>
              <a:t>‹#›</a:t>
            </a:fld>
            <a:endParaRPr lang="en-GB" altLang="en-US"/>
          </a:p>
        </p:txBody>
      </p:sp>
    </p:spTree>
    <p:extLst>
      <p:ext uri="{BB962C8B-B14F-4D97-AF65-F5344CB8AC3E}">
        <p14:creationId xmlns:p14="http://schemas.microsoft.com/office/powerpoint/2010/main" val="10170021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BBBE036-A491-4261-8D2E-E88C34EA1324}" type="datetimeFigureOut">
              <a:rPr lang="en-GB"/>
              <a:pPr>
                <a:defRPr/>
              </a:pPr>
              <a:t>23/01/2020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C28FAFE4-7C80-4780-AA29-16A43EEA06FB}" type="slidenum">
              <a:rPr lang="en-GB" altLang="en-US"/>
              <a:pPr>
                <a:defRPr/>
              </a:pPr>
              <a:t>‹#›</a:t>
            </a:fld>
            <a:endParaRPr lang="en-GB" altLang="en-US"/>
          </a:p>
        </p:txBody>
      </p:sp>
    </p:spTree>
    <p:extLst>
      <p:ext uri="{BB962C8B-B14F-4D97-AF65-F5344CB8AC3E}">
        <p14:creationId xmlns:p14="http://schemas.microsoft.com/office/powerpoint/2010/main" val="197154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pic>
        <p:nvPicPr>
          <p:cNvPr id="4" name="Picture 1" descr="TH_PPT_Corporate_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720725" y="1044575"/>
            <a:ext cx="8423275" cy="1588"/>
          </a:xfrm>
          <a:prstGeom prst="line">
            <a:avLst/>
          </a:prstGeom>
          <a:ln w="12700">
            <a:solidFill>
              <a:srgbClr val="83C452"/>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720000" y="360000"/>
            <a:ext cx="8074205" cy="439960"/>
          </a:xfrm>
          <a:prstGeom prst="rect">
            <a:avLst/>
          </a:prstGeom>
        </p:spPr>
        <p:txBody>
          <a:bodyPr vert="horz" lIns="0" tIns="0" rIns="0" bIns="0"/>
          <a:lstStyle>
            <a:lvl1pPr algn="l">
              <a:defRPr sz="2700" baseline="0">
                <a:solidFill>
                  <a:srgbClr val="00B7EC"/>
                </a:solidFill>
                <a:latin typeface="Verdana"/>
                <a:cs typeface="Verdana"/>
              </a:defRPr>
            </a:lvl1pPr>
          </a:lstStyle>
          <a:p>
            <a:r>
              <a:rPr lang="en-US" smtClean="0"/>
              <a:t>Click to edit Master title style</a:t>
            </a:r>
            <a:endParaRPr lang="en-US" dirty="0"/>
          </a:p>
        </p:txBody>
      </p:sp>
      <p:sp>
        <p:nvSpPr>
          <p:cNvPr id="16" name="Text Placeholder 15"/>
          <p:cNvSpPr>
            <a:spLocks noGrp="1"/>
          </p:cNvSpPr>
          <p:nvPr>
            <p:ph type="body" sz="quarter" idx="10"/>
          </p:nvPr>
        </p:nvSpPr>
        <p:spPr>
          <a:xfrm>
            <a:off x="720725" y="1332000"/>
            <a:ext cx="7959725" cy="4397375"/>
          </a:xfrm>
          <a:prstGeom prst="rect">
            <a:avLst/>
          </a:prstGeom>
        </p:spPr>
        <p:txBody>
          <a:bodyPr vert="horz" lIns="0" tIns="0" rIns="0" bIns="0"/>
          <a:lstStyle>
            <a:lvl1pPr marL="162000" indent="-216000">
              <a:lnSpc>
                <a:spcPts val="2300"/>
              </a:lnSpc>
              <a:spcBef>
                <a:spcPts val="0"/>
              </a:spcBef>
              <a:spcAft>
                <a:spcPts val="1200"/>
              </a:spcAft>
              <a:buSzPct val="100000"/>
              <a:buFont typeface="Arial"/>
              <a:buNone/>
              <a:defRPr sz="1600" b="1" i="0">
                <a:latin typeface="Verdana"/>
                <a:cs typeface="Verdana"/>
              </a:defRPr>
            </a:lvl1pPr>
            <a:lvl2pPr marL="0" indent="-216000">
              <a:lnSpc>
                <a:spcPts val="2300"/>
              </a:lnSpc>
              <a:buSzPct val="100000"/>
              <a:buFont typeface="Arial"/>
              <a:buNone/>
              <a:defRPr sz="1600">
                <a:latin typeface="Verdana"/>
                <a:cs typeface="Verdana"/>
              </a:defRPr>
            </a:lvl2pPr>
            <a:lvl3pPr marL="0" indent="-216000">
              <a:lnSpc>
                <a:spcPts val="2300"/>
              </a:lnSpc>
              <a:buSzPct val="100000"/>
              <a:buFontTx/>
              <a:buBlip>
                <a:blip r:embed="rId3"/>
              </a:buBlip>
              <a:defRPr sz="1600">
                <a:latin typeface="Verdana"/>
                <a:cs typeface="Verdana"/>
              </a:defRPr>
            </a:lvl3pPr>
            <a:lvl4pPr marL="720000" indent="-216000">
              <a:lnSpc>
                <a:spcPts val="2300"/>
              </a:lnSpc>
              <a:buSzPct val="100000"/>
              <a:buFontTx/>
              <a:buBlip>
                <a:blip r:embed="rId3"/>
              </a:buBlip>
              <a:defRPr sz="1600">
                <a:latin typeface="Verdana"/>
                <a:cs typeface="Verdana"/>
              </a:defRPr>
            </a:lvl4pPr>
            <a:lvl5pPr marL="1260000" indent="-216000">
              <a:lnSpc>
                <a:spcPts val="2300"/>
              </a:lnSpc>
              <a:buSzPct val="100000"/>
              <a:buFontTx/>
              <a:buBlip>
                <a:blip r:embed="rId3"/>
              </a:buBlip>
              <a:defRPr sz="16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a:xfrm>
            <a:off x="8188325" y="6445250"/>
            <a:ext cx="606425" cy="239713"/>
          </a:xfrm>
          <a:prstGeom prst="rect">
            <a:avLst/>
          </a:prstGeom>
        </p:spPr>
        <p:txBody>
          <a:bodyPr vert="horz" wrap="square" lIns="0" tIns="0" rIns="0" bIns="0" numCol="1" anchor="t" anchorCtr="0" compatLnSpc="1">
            <a:prstTxWarp prst="textNoShape">
              <a:avLst/>
            </a:prstTxWarp>
          </a:bodyPr>
          <a:lstStyle>
            <a:lvl1pPr algn="r" eaLnBrk="1" hangingPunct="1">
              <a:defRPr sz="1200" smtClean="0">
                <a:solidFill>
                  <a:srgbClr val="FFFFFF"/>
                </a:solidFill>
                <a:latin typeface="Verdana" pitchFamily="34" charset="0"/>
              </a:defRPr>
            </a:lvl1pPr>
          </a:lstStyle>
          <a:p>
            <a:pPr>
              <a:defRPr/>
            </a:pPr>
            <a:fld id="{251C441A-4011-4244-B99F-8F6433BF8E65}" type="slidenum">
              <a:rPr lang="en-US" altLang="en-US"/>
              <a:pPr>
                <a:defRPr/>
              </a:pPr>
              <a:t>‹#›</a:t>
            </a:fld>
            <a:endParaRPr lang="en-US" altLang="en-US"/>
          </a:p>
        </p:txBody>
      </p:sp>
    </p:spTree>
    <p:extLst>
      <p:ext uri="{BB962C8B-B14F-4D97-AF65-F5344CB8AC3E}">
        <p14:creationId xmlns:p14="http://schemas.microsoft.com/office/powerpoint/2010/main" val="272055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blank">
    <p:spTree>
      <p:nvGrpSpPr>
        <p:cNvPr id="1" name=""/>
        <p:cNvGrpSpPr/>
        <p:nvPr/>
      </p:nvGrpSpPr>
      <p:grpSpPr>
        <a:xfrm>
          <a:off x="0" y="0"/>
          <a:ext cx="0" cy="0"/>
          <a:chOff x="0" y="0"/>
          <a:chExt cx="0" cy="0"/>
        </a:xfrm>
      </p:grpSpPr>
      <p:pic>
        <p:nvPicPr>
          <p:cNvPr id="3" name="Picture 1" descr="TH_PPT_Corporate_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720725" y="1044575"/>
            <a:ext cx="8423275" cy="1588"/>
          </a:xfrm>
          <a:prstGeom prst="line">
            <a:avLst/>
          </a:prstGeom>
          <a:ln w="12700">
            <a:solidFill>
              <a:srgbClr val="83C452"/>
            </a:solidFill>
          </a:ln>
          <a:effectLst/>
        </p:spPr>
        <p:style>
          <a:lnRef idx="2">
            <a:schemeClr val="accent1"/>
          </a:lnRef>
          <a:fillRef idx="0">
            <a:schemeClr val="accent1"/>
          </a:fillRef>
          <a:effectRef idx="1">
            <a:schemeClr val="accent1"/>
          </a:effectRef>
          <a:fontRef idx="minor">
            <a:schemeClr val="tx1"/>
          </a:fontRef>
        </p:style>
      </p:cxnSp>
      <p:sp>
        <p:nvSpPr>
          <p:cNvPr id="5" name="Title 8"/>
          <p:cNvSpPr>
            <a:spLocks noGrp="1"/>
          </p:cNvSpPr>
          <p:nvPr>
            <p:ph type="title"/>
          </p:nvPr>
        </p:nvSpPr>
        <p:spPr>
          <a:xfrm>
            <a:off x="720000" y="360000"/>
            <a:ext cx="8074205" cy="439960"/>
          </a:xfrm>
          <a:prstGeom prst="rect">
            <a:avLst/>
          </a:prstGeom>
        </p:spPr>
        <p:txBody>
          <a:bodyPr vert="horz" lIns="0" tIns="0" rIns="0" bIns="0"/>
          <a:lstStyle>
            <a:lvl1pPr algn="l">
              <a:defRPr sz="2700" baseline="0">
                <a:solidFill>
                  <a:srgbClr val="00B7EC"/>
                </a:solidFill>
                <a:latin typeface="Verdana"/>
                <a:cs typeface="Verdana"/>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a:xfrm>
            <a:off x="8188325" y="6445250"/>
            <a:ext cx="606425" cy="239713"/>
          </a:xfrm>
          <a:prstGeom prst="rect">
            <a:avLst/>
          </a:prstGeom>
        </p:spPr>
        <p:txBody>
          <a:bodyPr vert="horz" wrap="square" lIns="0" tIns="0" rIns="0" bIns="0" numCol="1" anchor="t" anchorCtr="0" compatLnSpc="1">
            <a:prstTxWarp prst="textNoShape">
              <a:avLst/>
            </a:prstTxWarp>
          </a:bodyPr>
          <a:lstStyle>
            <a:lvl1pPr algn="r" eaLnBrk="1" hangingPunct="1">
              <a:defRPr sz="1200" smtClean="0">
                <a:solidFill>
                  <a:srgbClr val="FFFFFF"/>
                </a:solidFill>
                <a:latin typeface="Verdana" pitchFamily="34" charset="0"/>
              </a:defRPr>
            </a:lvl1pPr>
          </a:lstStyle>
          <a:p>
            <a:pPr>
              <a:defRPr/>
            </a:pPr>
            <a:fld id="{6D6A9886-F575-4CF6-BA7E-CEE473187CB6}" type="slidenum">
              <a:rPr lang="en-US" altLang="en-US"/>
              <a:pPr>
                <a:defRPr/>
              </a:pPr>
              <a:t>‹#›</a:t>
            </a:fld>
            <a:endParaRPr lang="en-US" altLang="en-US"/>
          </a:p>
        </p:txBody>
      </p:sp>
    </p:spTree>
    <p:extLst>
      <p:ext uri="{BB962C8B-B14F-4D97-AF65-F5344CB8AC3E}">
        <p14:creationId xmlns:p14="http://schemas.microsoft.com/office/powerpoint/2010/main" val="3894283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4"/>
          <p:cNvSpPr>
            <a:spLocks noGrp="1"/>
          </p:cNvSpPr>
          <p:nvPr>
            <p:ph type="sldNum" sz="quarter" idx="10"/>
          </p:nvPr>
        </p:nvSpPr>
        <p:spPr>
          <a:xfrm>
            <a:off x="6840538" y="360363"/>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8D8D8C"/>
                </a:solidFill>
              </a:defRPr>
            </a:lvl1pPr>
          </a:lstStyle>
          <a:p>
            <a:pPr>
              <a:defRPr/>
            </a:pPr>
            <a:fld id="{A67FF65F-30B8-437D-BC0F-493D83246442}" type="slidenum">
              <a:rPr lang="en-GB" altLang="en-US"/>
              <a:pPr>
                <a:defRPr/>
              </a:pPr>
              <a:t>‹#›</a:t>
            </a:fld>
            <a:endParaRPr lang="en-GB" altLang="en-US"/>
          </a:p>
        </p:txBody>
      </p:sp>
    </p:spTree>
    <p:extLst>
      <p:ext uri="{BB962C8B-B14F-4D97-AF65-F5344CB8AC3E}">
        <p14:creationId xmlns:p14="http://schemas.microsoft.com/office/powerpoint/2010/main" val="32069967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28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840538" y="360363"/>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8D8D8C"/>
                </a:solidFill>
              </a:defRPr>
            </a:lvl1pPr>
          </a:lstStyle>
          <a:p>
            <a:pPr>
              <a:defRPr/>
            </a:pPr>
            <a:fld id="{25E6C2C1-98B3-466A-B9D0-95FDECFF74EE}" type="slidenum">
              <a:rPr lang="en-GB" altLang="en-US"/>
              <a:pPr>
                <a:defRPr/>
              </a:pPr>
              <a:t>‹#›</a:t>
            </a:fld>
            <a:endParaRPr lang="en-GB" altLang="en-US"/>
          </a:p>
        </p:txBody>
      </p:sp>
    </p:spTree>
    <p:extLst>
      <p:ext uri="{BB962C8B-B14F-4D97-AF65-F5344CB8AC3E}">
        <p14:creationId xmlns:p14="http://schemas.microsoft.com/office/powerpoint/2010/main" val="349352590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1FAC996-0522-440E-BA01-D9C87789DAFC}" type="datetimeFigureOut">
              <a:rPr lang="en-GB"/>
              <a:pPr>
                <a:defRPr/>
              </a:pPr>
              <a:t>23/01/2020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A3265093-381D-4C8C-838F-27E09725A4C1}" type="slidenum">
              <a:rPr lang="en-GB" altLang="en-US"/>
              <a:pPr>
                <a:defRPr/>
              </a:pPr>
              <a:t>‹#›</a:t>
            </a:fld>
            <a:endParaRPr lang="en-GB" altLang="en-US"/>
          </a:p>
        </p:txBody>
      </p:sp>
    </p:spTree>
    <p:extLst>
      <p:ext uri="{BB962C8B-B14F-4D97-AF65-F5344CB8AC3E}">
        <p14:creationId xmlns:p14="http://schemas.microsoft.com/office/powerpoint/2010/main" val="444544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pic>
        <p:nvPicPr>
          <p:cNvPr id="4" name="Picture 1" descr="TH_PPT_Corporate_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720725" y="1044575"/>
            <a:ext cx="8423275" cy="1588"/>
          </a:xfrm>
          <a:prstGeom prst="line">
            <a:avLst/>
          </a:prstGeom>
          <a:ln w="12700">
            <a:solidFill>
              <a:srgbClr val="83C452"/>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720000" y="360000"/>
            <a:ext cx="8074205" cy="439960"/>
          </a:xfrm>
          <a:prstGeom prst="rect">
            <a:avLst/>
          </a:prstGeom>
        </p:spPr>
        <p:txBody>
          <a:bodyPr vert="horz" lIns="0" tIns="0" rIns="0" bIns="0"/>
          <a:lstStyle>
            <a:lvl1pPr algn="l">
              <a:defRPr sz="2700" baseline="0">
                <a:solidFill>
                  <a:srgbClr val="00B7EC"/>
                </a:solidFill>
                <a:latin typeface="Verdana"/>
                <a:cs typeface="Verdana"/>
              </a:defRPr>
            </a:lvl1pPr>
          </a:lstStyle>
          <a:p>
            <a:r>
              <a:rPr lang="en-US" smtClean="0"/>
              <a:t>Click to edit Master title style</a:t>
            </a:r>
            <a:endParaRPr lang="en-US" dirty="0"/>
          </a:p>
        </p:txBody>
      </p:sp>
      <p:sp>
        <p:nvSpPr>
          <p:cNvPr id="16" name="Text Placeholder 15"/>
          <p:cNvSpPr>
            <a:spLocks noGrp="1"/>
          </p:cNvSpPr>
          <p:nvPr>
            <p:ph type="body" sz="quarter" idx="10"/>
          </p:nvPr>
        </p:nvSpPr>
        <p:spPr>
          <a:xfrm>
            <a:off x="720725" y="1332000"/>
            <a:ext cx="7959725" cy="4397375"/>
          </a:xfrm>
          <a:prstGeom prst="rect">
            <a:avLst/>
          </a:prstGeom>
        </p:spPr>
        <p:txBody>
          <a:bodyPr vert="horz" lIns="0" tIns="0" rIns="0" bIns="0"/>
          <a:lstStyle>
            <a:lvl1pPr marL="162000" indent="-216000">
              <a:lnSpc>
                <a:spcPts val="2300"/>
              </a:lnSpc>
              <a:spcBef>
                <a:spcPts val="0"/>
              </a:spcBef>
              <a:spcAft>
                <a:spcPts val="1200"/>
              </a:spcAft>
              <a:buSzPct val="100000"/>
              <a:buFont typeface="Arial"/>
              <a:buNone/>
              <a:defRPr sz="1600" b="1" i="0">
                <a:latin typeface="Verdana"/>
                <a:cs typeface="Verdana"/>
              </a:defRPr>
            </a:lvl1pPr>
            <a:lvl2pPr marL="0" indent="-216000">
              <a:lnSpc>
                <a:spcPts val="2300"/>
              </a:lnSpc>
              <a:buSzPct val="100000"/>
              <a:buFont typeface="Arial"/>
              <a:buNone/>
              <a:defRPr sz="1600">
                <a:latin typeface="Verdana"/>
                <a:cs typeface="Verdana"/>
              </a:defRPr>
            </a:lvl2pPr>
            <a:lvl3pPr marL="0" indent="-216000">
              <a:lnSpc>
                <a:spcPts val="2300"/>
              </a:lnSpc>
              <a:buSzPct val="100000"/>
              <a:buFontTx/>
              <a:buBlip>
                <a:blip r:embed="rId3"/>
              </a:buBlip>
              <a:defRPr sz="1600">
                <a:latin typeface="Verdana"/>
                <a:cs typeface="Verdana"/>
              </a:defRPr>
            </a:lvl3pPr>
            <a:lvl4pPr marL="720000" indent="-216000">
              <a:lnSpc>
                <a:spcPts val="2300"/>
              </a:lnSpc>
              <a:buSzPct val="100000"/>
              <a:buFontTx/>
              <a:buBlip>
                <a:blip r:embed="rId3"/>
              </a:buBlip>
              <a:defRPr sz="1600">
                <a:latin typeface="Verdana"/>
                <a:cs typeface="Verdana"/>
              </a:defRPr>
            </a:lvl4pPr>
            <a:lvl5pPr marL="1260000" indent="-216000">
              <a:lnSpc>
                <a:spcPts val="2300"/>
              </a:lnSpc>
              <a:buSzPct val="100000"/>
              <a:buFontTx/>
              <a:buBlip>
                <a:blip r:embed="rId3"/>
              </a:buBlip>
              <a:defRPr sz="16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a:xfrm>
            <a:off x="8188325" y="6445250"/>
            <a:ext cx="606425" cy="239713"/>
          </a:xfrm>
          <a:prstGeom prst="rect">
            <a:avLst/>
          </a:prstGeom>
        </p:spPr>
        <p:txBody>
          <a:bodyPr vert="horz" wrap="square" lIns="0" tIns="0" rIns="0" bIns="0" numCol="1" anchor="t" anchorCtr="0" compatLnSpc="1">
            <a:prstTxWarp prst="textNoShape">
              <a:avLst/>
            </a:prstTxWarp>
          </a:bodyPr>
          <a:lstStyle>
            <a:lvl1pPr algn="r" eaLnBrk="1" hangingPunct="1">
              <a:defRPr sz="1200" smtClean="0">
                <a:solidFill>
                  <a:srgbClr val="FFFFFF"/>
                </a:solidFill>
                <a:latin typeface="Verdana" pitchFamily="34" charset="0"/>
              </a:defRPr>
            </a:lvl1pPr>
          </a:lstStyle>
          <a:p>
            <a:pPr>
              <a:defRPr/>
            </a:pPr>
            <a:fld id="{3D450AD9-C69F-4E9A-9B45-BFB17E1F3E16}" type="slidenum">
              <a:rPr lang="en-US" altLang="en-US"/>
              <a:pPr>
                <a:defRPr/>
              </a:pPr>
              <a:t>‹#›</a:t>
            </a:fld>
            <a:endParaRPr lang="en-US" altLang="en-US"/>
          </a:p>
        </p:txBody>
      </p:sp>
    </p:spTree>
    <p:extLst>
      <p:ext uri="{BB962C8B-B14F-4D97-AF65-F5344CB8AC3E}">
        <p14:creationId xmlns:p14="http://schemas.microsoft.com/office/powerpoint/2010/main" val="222499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blank">
    <p:spTree>
      <p:nvGrpSpPr>
        <p:cNvPr id="1" name=""/>
        <p:cNvGrpSpPr/>
        <p:nvPr/>
      </p:nvGrpSpPr>
      <p:grpSpPr>
        <a:xfrm>
          <a:off x="0" y="0"/>
          <a:ext cx="0" cy="0"/>
          <a:chOff x="0" y="0"/>
          <a:chExt cx="0" cy="0"/>
        </a:xfrm>
      </p:grpSpPr>
      <p:pic>
        <p:nvPicPr>
          <p:cNvPr id="3" name="Picture 1" descr="TH_PPT_Corporate_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720725" y="1044575"/>
            <a:ext cx="8423275" cy="1588"/>
          </a:xfrm>
          <a:prstGeom prst="line">
            <a:avLst/>
          </a:prstGeom>
          <a:ln w="12700">
            <a:solidFill>
              <a:srgbClr val="83C452"/>
            </a:solidFill>
          </a:ln>
          <a:effectLst/>
        </p:spPr>
        <p:style>
          <a:lnRef idx="2">
            <a:schemeClr val="accent1"/>
          </a:lnRef>
          <a:fillRef idx="0">
            <a:schemeClr val="accent1"/>
          </a:fillRef>
          <a:effectRef idx="1">
            <a:schemeClr val="accent1"/>
          </a:effectRef>
          <a:fontRef idx="minor">
            <a:schemeClr val="tx1"/>
          </a:fontRef>
        </p:style>
      </p:cxnSp>
      <p:sp>
        <p:nvSpPr>
          <p:cNvPr id="5" name="Title 8"/>
          <p:cNvSpPr>
            <a:spLocks noGrp="1"/>
          </p:cNvSpPr>
          <p:nvPr>
            <p:ph type="title"/>
          </p:nvPr>
        </p:nvSpPr>
        <p:spPr>
          <a:xfrm>
            <a:off x="720000" y="360000"/>
            <a:ext cx="8074205" cy="439960"/>
          </a:xfrm>
          <a:prstGeom prst="rect">
            <a:avLst/>
          </a:prstGeom>
        </p:spPr>
        <p:txBody>
          <a:bodyPr vert="horz" lIns="0" tIns="0" rIns="0" bIns="0"/>
          <a:lstStyle>
            <a:lvl1pPr algn="l">
              <a:defRPr sz="2700" baseline="0">
                <a:solidFill>
                  <a:srgbClr val="00B7EC"/>
                </a:solidFill>
                <a:latin typeface="Verdana"/>
                <a:cs typeface="Verdana"/>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a:xfrm>
            <a:off x="8188325" y="6445250"/>
            <a:ext cx="606425" cy="239713"/>
          </a:xfrm>
          <a:prstGeom prst="rect">
            <a:avLst/>
          </a:prstGeom>
        </p:spPr>
        <p:txBody>
          <a:bodyPr vert="horz" wrap="square" lIns="0" tIns="0" rIns="0" bIns="0" numCol="1" anchor="t" anchorCtr="0" compatLnSpc="1">
            <a:prstTxWarp prst="textNoShape">
              <a:avLst/>
            </a:prstTxWarp>
          </a:bodyPr>
          <a:lstStyle>
            <a:lvl1pPr algn="r" eaLnBrk="1" hangingPunct="1">
              <a:defRPr sz="1200" smtClean="0">
                <a:solidFill>
                  <a:srgbClr val="FFFFFF"/>
                </a:solidFill>
                <a:latin typeface="Verdana" pitchFamily="34" charset="0"/>
              </a:defRPr>
            </a:lvl1pPr>
          </a:lstStyle>
          <a:p>
            <a:pPr>
              <a:defRPr/>
            </a:pPr>
            <a:fld id="{CAD5D957-01E5-4FBC-841E-11F88B45A31D}" type="slidenum">
              <a:rPr lang="en-US" altLang="en-US"/>
              <a:pPr>
                <a:defRPr/>
              </a:pPr>
              <a:t>‹#›</a:t>
            </a:fld>
            <a:endParaRPr lang="en-US" altLang="en-US"/>
          </a:p>
        </p:txBody>
      </p:sp>
    </p:spTree>
    <p:extLst>
      <p:ext uri="{BB962C8B-B14F-4D97-AF65-F5344CB8AC3E}">
        <p14:creationId xmlns:p14="http://schemas.microsoft.com/office/powerpoint/2010/main" val="396304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99979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xfrm>
            <a:off x="6840538" y="360363"/>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8D8D8C"/>
                </a:solidFill>
              </a:defRPr>
            </a:lvl1pPr>
          </a:lstStyle>
          <a:p>
            <a:pPr>
              <a:defRPr/>
            </a:pPr>
            <a:fld id="{A95F0199-766D-4AED-8C63-914410722C96}" type="slidenum">
              <a:rPr lang="en-GB" altLang="en-US"/>
              <a:pPr>
                <a:defRPr/>
              </a:pPr>
              <a:t>‹#›</a:t>
            </a:fld>
            <a:endParaRPr lang="en-GB" altLang="en-US"/>
          </a:p>
        </p:txBody>
      </p:sp>
    </p:spTree>
    <p:extLst>
      <p:ext uri="{BB962C8B-B14F-4D97-AF65-F5344CB8AC3E}">
        <p14:creationId xmlns:p14="http://schemas.microsoft.com/office/powerpoint/2010/main" val="59906166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0421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pic>
        <p:nvPicPr>
          <p:cNvPr id="4" name="Picture 1" descr="TH_PPT_Corporate_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720725" y="1044575"/>
            <a:ext cx="8423275" cy="1588"/>
          </a:xfrm>
          <a:prstGeom prst="line">
            <a:avLst/>
          </a:prstGeom>
          <a:ln w="12700">
            <a:solidFill>
              <a:srgbClr val="83C452"/>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720000" y="360000"/>
            <a:ext cx="8074205" cy="439960"/>
          </a:xfrm>
          <a:prstGeom prst="rect">
            <a:avLst/>
          </a:prstGeom>
        </p:spPr>
        <p:txBody>
          <a:bodyPr vert="horz" lIns="0" tIns="0" rIns="0" bIns="0"/>
          <a:lstStyle>
            <a:lvl1pPr algn="l">
              <a:defRPr sz="2700" baseline="0">
                <a:solidFill>
                  <a:srgbClr val="00B7EC"/>
                </a:solidFill>
                <a:latin typeface="Verdana"/>
                <a:cs typeface="Verdana"/>
              </a:defRPr>
            </a:lvl1pPr>
          </a:lstStyle>
          <a:p>
            <a:r>
              <a:rPr lang="en-US" smtClean="0"/>
              <a:t>Click to edit Master title style</a:t>
            </a:r>
            <a:endParaRPr lang="en-US" dirty="0"/>
          </a:p>
        </p:txBody>
      </p:sp>
      <p:sp>
        <p:nvSpPr>
          <p:cNvPr id="16" name="Text Placeholder 15"/>
          <p:cNvSpPr>
            <a:spLocks noGrp="1"/>
          </p:cNvSpPr>
          <p:nvPr>
            <p:ph type="body" sz="quarter" idx="10"/>
          </p:nvPr>
        </p:nvSpPr>
        <p:spPr>
          <a:xfrm>
            <a:off x="720725" y="1332000"/>
            <a:ext cx="7959725" cy="4397375"/>
          </a:xfrm>
          <a:prstGeom prst="rect">
            <a:avLst/>
          </a:prstGeom>
        </p:spPr>
        <p:txBody>
          <a:bodyPr vert="horz" lIns="0" tIns="0" rIns="0" bIns="0"/>
          <a:lstStyle>
            <a:lvl1pPr marL="162000" indent="-216000">
              <a:lnSpc>
                <a:spcPts val="2300"/>
              </a:lnSpc>
              <a:spcBef>
                <a:spcPts val="0"/>
              </a:spcBef>
              <a:spcAft>
                <a:spcPts val="1200"/>
              </a:spcAft>
              <a:buSzPct val="100000"/>
              <a:buFont typeface="Arial"/>
              <a:buNone/>
              <a:defRPr sz="1600" b="1" i="0">
                <a:latin typeface="Verdana"/>
                <a:cs typeface="Verdana"/>
              </a:defRPr>
            </a:lvl1pPr>
            <a:lvl2pPr marL="0" indent="-216000">
              <a:lnSpc>
                <a:spcPts val="2300"/>
              </a:lnSpc>
              <a:buSzPct val="100000"/>
              <a:buFont typeface="Arial"/>
              <a:buNone/>
              <a:defRPr sz="1600">
                <a:latin typeface="Verdana"/>
                <a:cs typeface="Verdana"/>
              </a:defRPr>
            </a:lvl2pPr>
            <a:lvl3pPr marL="0" indent="-216000">
              <a:lnSpc>
                <a:spcPts val="2300"/>
              </a:lnSpc>
              <a:buSzPct val="100000"/>
              <a:buFontTx/>
              <a:buBlip>
                <a:blip r:embed="rId3"/>
              </a:buBlip>
              <a:defRPr sz="1600">
                <a:latin typeface="Verdana"/>
                <a:cs typeface="Verdana"/>
              </a:defRPr>
            </a:lvl3pPr>
            <a:lvl4pPr marL="720000" indent="-216000">
              <a:lnSpc>
                <a:spcPts val="2300"/>
              </a:lnSpc>
              <a:buSzPct val="100000"/>
              <a:buFontTx/>
              <a:buBlip>
                <a:blip r:embed="rId3"/>
              </a:buBlip>
              <a:defRPr sz="1600">
                <a:latin typeface="Verdana"/>
                <a:cs typeface="Verdana"/>
              </a:defRPr>
            </a:lvl4pPr>
            <a:lvl5pPr marL="1260000" indent="-216000">
              <a:lnSpc>
                <a:spcPts val="2300"/>
              </a:lnSpc>
              <a:buSzPct val="100000"/>
              <a:buFontTx/>
              <a:buBlip>
                <a:blip r:embed="rId3"/>
              </a:buBlip>
              <a:defRPr sz="16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a:xfrm>
            <a:off x="8188325" y="6445250"/>
            <a:ext cx="606425" cy="239713"/>
          </a:xfrm>
          <a:prstGeom prst="rect">
            <a:avLst/>
          </a:prstGeom>
        </p:spPr>
        <p:txBody>
          <a:bodyPr vert="horz" wrap="square" lIns="0" tIns="0" rIns="0" bIns="0" numCol="1" anchor="t" anchorCtr="0" compatLnSpc="1">
            <a:prstTxWarp prst="textNoShape">
              <a:avLst/>
            </a:prstTxWarp>
          </a:bodyPr>
          <a:lstStyle>
            <a:lvl1pPr algn="r" eaLnBrk="1" hangingPunct="1">
              <a:defRPr sz="1200" smtClean="0">
                <a:solidFill>
                  <a:srgbClr val="FFFFFF"/>
                </a:solidFill>
                <a:latin typeface="Verdana" pitchFamily="34" charset="0"/>
              </a:defRPr>
            </a:lvl1pPr>
          </a:lstStyle>
          <a:p>
            <a:pPr>
              <a:defRPr/>
            </a:pPr>
            <a:fld id="{C81D46FA-C4F2-499D-9DE3-41D59A55495E}" type="slidenum">
              <a:rPr lang="en-US" altLang="en-US"/>
              <a:pPr>
                <a:defRPr/>
              </a:pPr>
              <a:t>‹#›</a:t>
            </a:fld>
            <a:endParaRPr lang="en-US" altLang="en-US"/>
          </a:p>
        </p:txBody>
      </p:sp>
    </p:spTree>
    <p:extLst>
      <p:ext uri="{BB962C8B-B14F-4D97-AF65-F5344CB8AC3E}">
        <p14:creationId xmlns:p14="http://schemas.microsoft.com/office/powerpoint/2010/main" val="2623215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slide, blank">
    <p:spTree>
      <p:nvGrpSpPr>
        <p:cNvPr id="1" name=""/>
        <p:cNvGrpSpPr/>
        <p:nvPr/>
      </p:nvGrpSpPr>
      <p:grpSpPr>
        <a:xfrm>
          <a:off x="0" y="0"/>
          <a:ext cx="0" cy="0"/>
          <a:chOff x="0" y="0"/>
          <a:chExt cx="0" cy="0"/>
        </a:xfrm>
      </p:grpSpPr>
      <p:pic>
        <p:nvPicPr>
          <p:cNvPr id="3" name="Picture 1" descr="TH_PPT_Corporate_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720725" y="1044575"/>
            <a:ext cx="8423275" cy="1588"/>
          </a:xfrm>
          <a:prstGeom prst="line">
            <a:avLst/>
          </a:prstGeom>
          <a:ln w="12700">
            <a:solidFill>
              <a:srgbClr val="83C452"/>
            </a:solidFill>
          </a:ln>
          <a:effectLst/>
        </p:spPr>
        <p:style>
          <a:lnRef idx="2">
            <a:schemeClr val="accent1"/>
          </a:lnRef>
          <a:fillRef idx="0">
            <a:schemeClr val="accent1"/>
          </a:fillRef>
          <a:effectRef idx="1">
            <a:schemeClr val="accent1"/>
          </a:effectRef>
          <a:fontRef idx="minor">
            <a:schemeClr val="tx1"/>
          </a:fontRef>
        </p:style>
      </p:cxnSp>
      <p:sp>
        <p:nvSpPr>
          <p:cNvPr id="5" name="Title 8"/>
          <p:cNvSpPr>
            <a:spLocks noGrp="1"/>
          </p:cNvSpPr>
          <p:nvPr>
            <p:ph type="title"/>
          </p:nvPr>
        </p:nvSpPr>
        <p:spPr>
          <a:xfrm>
            <a:off x="720000" y="360000"/>
            <a:ext cx="8074205" cy="439960"/>
          </a:xfrm>
          <a:prstGeom prst="rect">
            <a:avLst/>
          </a:prstGeom>
        </p:spPr>
        <p:txBody>
          <a:bodyPr vert="horz" lIns="0" tIns="0" rIns="0" bIns="0"/>
          <a:lstStyle>
            <a:lvl1pPr algn="l">
              <a:defRPr sz="2700" baseline="0">
                <a:solidFill>
                  <a:srgbClr val="00B7EC"/>
                </a:solidFill>
                <a:latin typeface="Verdana"/>
                <a:cs typeface="Verdana"/>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a:xfrm>
            <a:off x="8188325" y="6445250"/>
            <a:ext cx="606425" cy="239713"/>
          </a:xfrm>
          <a:prstGeom prst="rect">
            <a:avLst/>
          </a:prstGeom>
        </p:spPr>
        <p:txBody>
          <a:bodyPr vert="horz" wrap="square" lIns="0" tIns="0" rIns="0" bIns="0" numCol="1" anchor="t" anchorCtr="0" compatLnSpc="1">
            <a:prstTxWarp prst="textNoShape">
              <a:avLst/>
            </a:prstTxWarp>
          </a:bodyPr>
          <a:lstStyle>
            <a:lvl1pPr algn="r" eaLnBrk="1" hangingPunct="1">
              <a:defRPr sz="1200" smtClean="0">
                <a:solidFill>
                  <a:srgbClr val="FFFFFF"/>
                </a:solidFill>
                <a:latin typeface="Verdana" pitchFamily="34" charset="0"/>
              </a:defRPr>
            </a:lvl1pPr>
          </a:lstStyle>
          <a:p>
            <a:pPr>
              <a:defRPr/>
            </a:pPr>
            <a:fld id="{31E136B5-8042-4252-AEA0-559AD62363FE}" type="slidenum">
              <a:rPr lang="en-US" altLang="en-US"/>
              <a:pPr>
                <a:defRPr/>
              </a:pPr>
              <a:t>‹#›</a:t>
            </a:fld>
            <a:endParaRPr lang="en-US" altLang="en-US"/>
          </a:p>
        </p:txBody>
      </p:sp>
    </p:spTree>
    <p:extLst>
      <p:ext uri="{BB962C8B-B14F-4D97-AF65-F5344CB8AC3E}">
        <p14:creationId xmlns:p14="http://schemas.microsoft.com/office/powerpoint/2010/main" val="3448131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747"/>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p:cNvPr>
          <p:cNvSpPr>
            <a:spLocks noGrp="1"/>
          </p:cNvSpPr>
          <p:nvPr>
            <p:ph type="body" idx="1"/>
          </p:nvPr>
        </p:nvSpPr>
        <p:spPr>
          <a:xfrm>
            <a:off x="623888" y="4589472"/>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p:cNvPr>
          <p:cNvSpPr>
            <a:spLocks noGrp="1"/>
          </p:cNvSpPr>
          <p:nvPr>
            <p:ph type="dt" sz="half" idx="10"/>
          </p:nvPr>
        </p:nvSpPr>
        <p:spPr>
          <a:xfrm>
            <a:off x="628650" y="6356350"/>
            <a:ext cx="2057400" cy="365125"/>
          </a:xfrm>
          <a:prstGeom prst="rect">
            <a:avLst/>
          </a:prstGeom>
        </p:spPr>
        <p:txBody>
          <a:bodyPr/>
          <a:lstStyle>
            <a:lvl1pPr>
              <a:defRPr>
                <a:latin typeface="Arial" charset="0"/>
                <a:cs typeface="Arial" charset="0"/>
              </a:defRPr>
            </a:lvl1pPr>
          </a:lstStyle>
          <a:p>
            <a:pPr>
              <a:defRPr/>
            </a:pPr>
            <a:fld id="{19423223-5275-4154-99D0-3DDCFDC41B2C}" type="datetimeFigureOut">
              <a:rPr lang="en-GB"/>
              <a:pPr>
                <a:defRPr/>
              </a:pPr>
              <a:t>23/01/2020</a:t>
            </a:fld>
            <a:endParaRPr lang="en-GB"/>
          </a:p>
        </p:txBody>
      </p:sp>
      <p:sp>
        <p:nvSpPr>
          <p:cNvPr id="5" name="Footer Placeholder 4">
            <a:extLst/>
          </p:cNvPr>
          <p:cNvSpPr>
            <a:spLocks noGrp="1"/>
          </p:cNvSpPr>
          <p:nvPr>
            <p:ph type="ftr" sz="quarter" idx="11"/>
          </p:nvPr>
        </p:nvSpPr>
        <p:spPr>
          <a:xfrm>
            <a:off x="3028950" y="6356350"/>
            <a:ext cx="3086100" cy="365125"/>
          </a:xfrm>
          <a:prstGeom prst="rect">
            <a:avLst/>
          </a:prstGeom>
        </p:spPr>
        <p:txBody>
          <a:bodyPr/>
          <a:lstStyle>
            <a:lvl1pPr>
              <a:defRPr>
                <a:latin typeface="Arial" charset="0"/>
                <a:cs typeface="Arial" charset="0"/>
              </a:defRPr>
            </a:lvl1pPr>
          </a:lstStyle>
          <a:p>
            <a:pPr>
              <a:defRPr/>
            </a:pPr>
            <a:endParaRPr lang="en-GB"/>
          </a:p>
        </p:txBody>
      </p:sp>
      <p:sp>
        <p:nvSpPr>
          <p:cNvPr id="6" name="Slide Number Placeholder 5">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9CDCB6A-8D4B-40E2-BB13-58DAF239D0A7}" type="slidenum">
              <a:rPr lang="en-GB" altLang="en-US"/>
              <a:pPr>
                <a:defRPr/>
              </a:pPr>
              <a:t>‹#›</a:t>
            </a:fld>
            <a:endParaRPr lang="en-GB" altLang="en-US"/>
          </a:p>
        </p:txBody>
      </p:sp>
    </p:spTree>
    <p:extLst>
      <p:ext uri="{BB962C8B-B14F-4D97-AF65-F5344CB8AC3E}">
        <p14:creationId xmlns:p14="http://schemas.microsoft.com/office/powerpoint/2010/main" val="101046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9"/>
            <a:ext cx="7886700" cy="1325563"/>
          </a:xfrm>
          <a:prstGeom prst="rect">
            <a:avLst/>
          </a:prstGeom>
        </p:spPr>
        <p:txBody>
          <a:bodyPr/>
          <a:lstStyle/>
          <a:p>
            <a:r>
              <a:rPr lang="en-US"/>
              <a:t>Click to edit Master title style</a:t>
            </a:r>
            <a:endParaRPr lang="en-GB"/>
          </a:p>
        </p:txBody>
      </p:sp>
      <p:sp>
        <p:nvSpPr>
          <p:cNvPr id="3" name="Content Placeholder 2">
            <a:extLst/>
          </p:cNvPr>
          <p:cNvSpPr>
            <a:spLocks noGrp="1"/>
          </p:cNvSpPr>
          <p:nvPr>
            <p:ph idx="1"/>
          </p:nvPr>
        </p:nvSpPr>
        <p:spPr>
          <a:xfrm>
            <a:off x="685800" y="1989138"/>
            <a:ext cx="7772400" cy="41068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p:cNvPr>
          <p:cNvSpPr>
            <a:spLocks noGrp="1"/>
          </p:cNvSpPr>
          <p:nvPr>
            <p:ph type="dt" sz="half" idx="10"/>
          </p:nvPr>
        </p:nvSpPr>
        <p:spPr>
          <a:xfrm>
            <a:off x="628650" y="6356350"/>
            <a:ext cx="2057400" cy="365125"/>
          </a:xfrm>
          <a:prstGeom prst="rect">
            <a:avLst/>
          </a:prstGeom>
        </p:spPr>
        <p:txBody>
          <a:bodyPr/>
          <a:lstStyle>
            <a:lvl1pPr>
              <a:defRPr>
                <a:latin typeface="Arial" charset="0"/>
                <a:cs typeface="Arial" charset="0"/>
              </a:defRPr>
            </a:lvl1pPr>
          </a:lstStyle>
          <a:p>
            <a:pPr>
              <a:defRPr/>
            </a:pPr>
            <a:fld id="{438455B1-4022-4A5D-89DC-545461FC1FE4}" type="datetimeFigureOut">
              <a:rPr lang="en-GB"/>
              <a:pPr>
                <a:defRPr/>
              </a:pPr>
              <a:t>23/01/2020</a:t>
            </a:fld>
            <a:endParaRPr lang="en-GB"/>
          </a:p>
        </p:txBody>
      </p:sp>
      <p:sp>
        <p:nvSpPr>
          <p:cNvPr id="5" name="Footer Placeholder 4">
            <a:extLst/>
          </p:cNvPr>
          <p:cNvSpPr>
            <a:spLocks noGrp="1"/>
          </p:cNvSpPr>
          <p:nvPr>
            <p:ph type="ftr" sz="quarter" idx="11"/>
          </p:nvPr>
        </p:nvSpPr>
        <p:spPr>
          <a:xfrm>
            <a:off x="3028950" y="6356350"/>
            <a:ext cx="3086100" cy="365125"/>
          </a:xfrm>
          <a:prstGeom prst="rect">
            <a:avLst/>
          </a:prstGeom>
        </p:spPr>
        <p:txBody>
          <a:bodyPr/>
          <a:lstStyle>
            <a:lvl1pPr>
              <a:defRPr>
                <a:latin typeface="Arial" charset="0"/>
                <a:cs typeface="Arial" charset="0"/>
              </a:defRPr>
            </a:lvl1pPr>
          </a:lstStyle>
          <a:p>
            <a:pPr>
              <a:defRPr/>
            </a:pPr>
            <a:endParaRPr lang="en-GB"/>
          </a:p>
        </p:txBody>
      </p:sp>
      <p:sp>
        <p:nvSpPr>
          <p:cNvPr id="6" name="Slide Number Placeholder 5">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CBCC73B-F77D-418B-B6DE-AE9ABFF23139}" type="slidenum">
              <a:rPr lang="en-GB" altLang="en-US"/>
              <a:pPr>
                <a:defRPr/>
              </a:pPr>
              <a:t>‹#›</a:t>
            </a:fld>
            <a:endParaRPr lang="en-GB" altLang="en-US"/>
          </a:p>
        </p:txBody>
      </p:sp>
    </p:spTree>
    <p:extLst>
      <p:ext uri="{BB962C8B-B14F-4D97-AF65-F5344CB8AC3E}">
        <p14:creationId xmlns:p14="http://schemas.microsoft.com/office/powerpoint/2010/main" val="4203710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p:cNvPr>
          <p:cNvSpPr>
            <a:spLocks noGrp="1"/>
          </p:cNvSpPr>
          <p:nvPr>
            <p:ph type="dt" sz="half" idx="10"/>
          </p:nvPr>
        </p:nvSpPr>
        <p:spPr>
          <a:xfrm>
            <a:off x="628650" y="6356350"/>
            <a:ext cx="2057400" cy="365125"/>
          </a:xfrm>
          <a:prstGeom prst="rect">
            <a:avLst/>
          </a:prstGeom>
        </p:spPr>
        <p:txBody>
          <a:bodyPr/>
          <a:lstStyle>
            <a:lvl1pPr>
              <a:defRPr>
                <a:latin typeface="Arial" charset="0"/>
                <a:cs typeface="Arial" charset="0"/>
              </a:defRPr>
            </a:lvl1pPr>
          </a:lstStyle>
          <a:p>
            <a:pPr>
              <a:defRPr/>
            </a:pPr>
            <a:fld id="{630132D3-37BC-47E7-860F-85E28CEC5421}" type="datetimeFigureOut">
              <a:rPr lang="en-GB"/>
              <a:pPr>
                <a:defRPr/>
              </a:pPr>
              <a:t>23/01/2020</a:t>
            </a:fld>
            <a:endParaRPr lang="en-GB"/>
          </a:p>
        </p:txBody>
      </p:sp>
      <p:sp>
        <p:nvSpPr>
          <p:cNvPr id="5" name="Footer Placeholder 4">
            <a:extLst/>
          </p:cNvPr>
          <p:cNvSpPr>
            <a:spLocks noGrp="1"/>
          </p:cNvSpPr>
          <p:nvPr>
            <p:ph type="ftr" sz="quarter" idx="11"/>
          </p:nvPr>
        </p:nvSpPr>
        <p:spPr>
          <a:xfrm>
            <a:off x="3028950" y="6356350"/>
            <a:ext cx="3086100" cy="365125"/>
          </a:xfrm>
          <a:prstGeom prst="rect">
            <a:avLst/>
          </a:prstGeom>
        </p:spPr>
        <p:txBody>
          <a:bodyPr/>
          <a:lstStyle>
            <a:lvl1pPr>
              <a:defRPr>
                <a:latin typeface="Arial" charset="0"/>
                <a:cs typeface="Arial" charset="0"/>
              </a:defRPr>
            </a:lvl1pPr>
          </a:lstStyle>
          <a:p>
            <a:pPr>
              <a:defRPr/>
            </a:pPr>
            <a:endParaRPr lang="en-GB"/>
          </a:p>
        </p:txBody>
      </p:sp>
      <p:sp>
        <p:nvSpPr>
          <p:cNvPr id="6" name="Slide Number Placeholder 5">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2608B3D-7158-4E34-80FC-829A425EC42E}" type="slidenum">
              <a:rPr lang="en-GB" altLang="en-US"/>
              <a:pPr>
                <a:defRPr/>
              </a:pPr>
              <a:t>‹#›</a:t>
            </a:fld>
            <a:endParaRPr lang="en-GB" altLang="en-US"/>
          </a:p>
        </p:txBody>
      </p:sp>
    </p:spTree>
    <p:extLst>
      <p:ext uri="{BB962C8B-B14F-4D97-AF65-F5344CB8AC3E}">
        <p14:creationId xmlns:p14="http://schemas.microsoft.com/office/powerpoint/2010/main" val="66402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FE2E7A5-7338-4B42-8F26-A55F7FA1F20A}" type="datetimeFigureOut">
              <a:rPr lang="en-GB"/>
              <a:pPr>
                <a:defRPr/>
              </a:pPr>
              <a:t>23/01/2020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itchFamily="34" charset="0"/>
              </a:defRPr>
            </a:lvl1pPr>
          </a:lstStyle>
          <a:p>
            <a:pPr>
              <a:defRPr/>
            </a:pPr>
            <a:fld id="{2B902FDF-E8AC-4E46-AA00-B180A3203201}" type="slidenum">
              <a:rPr lang="en-GB" altLang="en-US"/>
              <a:pPr>
                <a:defRPr/>
              </a:pPr>
              <a:t>‹#›</a:t>
            </a:fld>
            <a:endParaRPr lang="en-GB" altLang="en-US"/>
          </a:p>
        </p:txBody>
      </p:sp>
    </p:spTree>
    <p:extLst>
      <p:ext uri="{BB962C8B-B14F-4D97-AF65-F5344CB8AC3E}">
        <p14:creationId xmlns:p14="http://schemas.microsoft.com/office/powerpoint/2010/main" val="29431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pic>
        <p:nvPicPr>
          <p:cNvPr id="4" name="Picture 1" descr="TH_PPT_Corporate_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720725" y="1044575"/>
            <a:ext cx="8423275" cy="1588"/>
          </a:xfrm>
          <a:prstGeom prst="line">
            <a:avLst/>
          </a:prstGeom>
          <a:ln w="12700">
            <a:solidFill>
              <a:srgbClr val="83C452"/>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720000" y="360000"/>
            <a:ext cx="8074205" cy="439960"/>
          </a:xfrm>
          <a:prstGeom prst="rect">
            <a:avLst/>
          </a:prstGeom>
        </p:spPr>
        <p:txBody>
          <a:bodyPr vert="horz" lIns="0" tIns="0" rIns="0" bIns="0"/>
          <a:lstStyle>
            <a:lvl1pPr algn="l">
              <a:defRPr sz="2700" baseline="0">
                <a:solidFill>
                  <a:srgbClr val="00B7EC"/>
                </a:solidFill>
                <a:latin typeface="Verdana"/>
                <a:cs typeface="Verdana"/>
              </a:defRPr>
            </a:lvl1pPr>
          </a:lstStyle>
          <a:p>
            <a:r>
              <a:rPr lang="en-US" smtClean="0"/>
              <a:t>Click to edit Master title style</a:t>
            </a:r>
            <a:endParaRPr lang="en-US" dirty="0"/>
          </a:p>
        </p:txBody>
      </p:sp>
      <p:sp>
        <p:nvSpPr>
          <p:cNvPr id="16" name="Text Placeholder 15"/>
          <p:cNvSpPr>
            <a:spLocks noGrp="1"/>
          </p:cNvSpPr>
          <p:nvPr>
            <p:ph type="body" sz="quarter" idx="10"/>
          </p:nvPr>
        </p:nvSpPr>
        <p:spPr>
          <a:xfrm>
            <a:off x="720725" y="1332000"/>
            <a:ext cx="7959725" cy="4397375"/>
          </a:xfrm>
          <a:prstGeom prst="rect">
            <a:avLst/>
          </a:prstGeom>
        </p:spPr>
        <p:txBody>
          <a:bodyPr vert="horz" lIns="0" tIns="0" rIns="0" bIns="0"/>
          <a:lstStyle>
            <a:lvl1pPr marL="162000" indent="-216000">
              <a:lnSpc>
                <a:spcPts val="2300"/>
              </a:lnSpc>
              <a:spcBef>
                <a:spcPts val="0"/>
              </a:spcBef>
              <a:spcAft>
                <a:spcPts val="1200"/>
              </a:spcAft>
              <a:buSzPct val="100000"/>
              <a:buFont typeface="Arial"/>
              <a:buNone/>
              <a:defRPr sz="1600" b="1" i="0">
                <a:latin typeface="Verdana"/>
                <a:cs typeface="Verdana"/>
              </a:defRPr>
            </a:lvl1pPr>
            <a:lvl2pPr marL="0" indent="-216000">
              <a:lnSpc>
                <a:spcPts val="2300"/>
              </a:lnSpc>
              <a:buSzPct val="100000"/>
              <a:buFont typeface="Arial"/>
              <a:buNone/>
              <a:defRPr sz="1600">
                <a:latin typeface="Verdana"/>
                <a:cs typeface="Verdana"/>
              </a:defRPr>
            </a:lvl2pPr>
            <a:lvl3pPr marL="0" indent="-216000">
              <a:lnSpc>
                <a:spcPts val="2300"/>
              </a:lnSpc>
              <a:buSzPct val="100000"/>
              <a:buFontTx/>
              <a:buBlip>
                <a:blip r:embed="rId3"/>
              </a:buBlip>
              <a:defRPr sz="1600">
                <a:latin typeface="Verdana"/>
                <a:cs typeface="Verdana"/>
              </a:defRPr>
            </a:lvl3pPr>
            <a:lvl4pPr marL="720000" indent="-216000">
              <a:lnSpc>
                <a:spcPts val="2300"/>
              </a:lnSpc>
              <a:buSzPct val="100000"/>
              <a:buFontTx/>
              <a:buBlip>
                <a:blip r:embed="rId3"/>
              </a:buBlip>
              <a:defRPr sz="1600">
                <a:latin typeface="Verdana"/>
                <a:cs typeface="Verdana"/>
              </a:defRPr>
            </a:lvl4pPr>
            <a:lvl5pPr marL="1260000" indent="-216000">
              <a:lnSpc>
                <a:spcPts val="2300"/>
              </a:lnSpc>
              <a:buSzPct val="100000"/>
              <a:buFontTx/>
              <a:buBlip>
                <a:blip r:embed="rId3"/>
              </a:buBlip>
              <a:defRPr sz="1600">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a:xfrm>
            <a:off x="8188325" y="6445250"/>
            <a:ext cx="606425" cy="239713"/>
          </a:xfrm>
          <a:prstGeom prst="rect">
            <a:avLst/>
          </a:prstGeom>
        </p:spPr>
        <p:txBody>
          <a:bodyPr vert="horz" wrap="square" lIns="0" tIns="0" rIns="0" bIns="0" numCol="1" anchor="t" anchorCtr="0" compatLnSpc="1">
            <a:prstTxWarp prst="textNoShape">
              <a:avLst/>
            </a:prstTxWarp>
          </a:bodyPr>
          <a:lstStyle>
            <a:lvl1pPr algn="r" eaLnBrk="1" hangingPunct="1">
              <a:defRPr sz="1200" smtClean="0">
                <a:solidFill>
                  <a:srgbClr val="FFFFFF"/>
                </a:solidFill>
                <a:latin typeface="Verdana" pitchFamily="34" charset="0"/>
              </a:defRPr>
            </a:lvl1pPr>
          </a:lstStyle>
          <a:p>
            <a:pPr>
              <a:defRPr/>
            </a:pPr>
            <a:fld id="{CC0862D0-4DD0-43EC-97E8-E567DA6D79AC}" type="slidenum">
              <a:rPr lang="en-US" altLang="en-US"/>
              <a:pPr>
                <a:defRPr/>
              </a:pPr>
              <a:t>‹#›</a:t>
            </a:fld>
            <a:endParaRPr lang="en-US" altLang="en-US"/>
          </a:p>
        </p:txBody>
      </p:sp>
    </p:spTree>
    <p:extLst>
      <p:ext uri="{BB962C8B-B14F-4D97-AF65-F5344CB8AC3E}">
        <p14:creationId xmlns:p14="http://schemas.microsoft.com/office/powerpoint/2010/main" val="93806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slide, blank">
    <p:spTree>
      <p:nvGrpSpPr>
        <p:cNvPr id="1" name=""/>
        <p:cNvGrpSpPr/>
        <p:nvPr/>
      </p:nvGrpSpPr>
      <p:grpSpPr>
        <a:xfrm>
          <a:off x="0" y="0"/>
          <a:ext cx="0" cy="0"/>
          <a:chOff x="0" y="0"/>
          <a:chExt cx="0" cy="0"/>
        </a:xfrm>
      </p:grpSpPr>
      <p:pic>
        <p:nvPicPr>
          <p:cNvPr id="3" name="Picture 1" descr="TH_PPT_Corporate_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720725" y="1044575"/>
            <a:ext cx="8423275" cy="1588"/>
          </a:xfrm>
          <a:prstGeom prst="line">
            <a:avLst/>
          </a:prstGeom>
          <a:ln w="12700">
            <a:solidFill>
              <a:srgbClr val="83C452"/>
            </a:solidFill>
          </a:ln>
          <a:effectLst/>
        </p:spPr>
        <p:style>
          <a:lnRef idx="2">
            <a:schemeClr val="accent1"/>
          </a:lnRef>
          <a:fillRef idx="0">
            <a:schemeClr val="accent1"/>
          </a:fillRef>
          <a:effectRef idx="1">
            <a:schemeClr val="accent1"/>
          </a:effectRef>
          <a:fontRef idx="minor">
            <a:schemeClr val="tx1"/>
          </a:fontRef>
        </p:style>
      </p:cxnSp>
      <p:sp>
        <p:nvSpPr>
          <p:cNvPr id="5" name="Title 8"/>
          <p:cNvSpPr>
            <a:spLocks noGrp="1"/>
          </p:cNvSpPr>
          <p:nvPr>
            <p:ph type="title"/>
          </p:nvPr>
        </p:nvSpPr>
        <p:spPr>
          <a:xfrm>
            <a:off x="720000" y="360000"/>
            <a:ext cx="8074205" cy="439960"/>
          </a:xfrm>
          <a:prstGeom prst="rect">
            <a:avLst/>
          </a:prstGeom>
        </p:spPr>
        <p:txBody>
          <a:bodyPr vert="horz" lIns="0" tIns="0" rIns="0" bIns="0"/>
          <a:lstStyle>
            <a:lvl1pPr algn="l">
              <a:defRPr sz="2700" baseline="0">
                <a:solidFill>
                  <a:srgbClr val="00B7EC"/>
                </a:solidFill>
                <a:latin typeface="Verdana"/>
                <a:cs typeface="Verdana"/>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a:xfrm>
            <a:off x="8188325" y="6445250"/>
            <a:ext cx="606425" cy="239713"/>
          </a:xfrm>
          <a:prstGeom prst="rect">
            <a:avLst/>
          </a:prstGeom>
        </p:spPr>
        <p:txBody>
          <a:bodyPr vert="horz" wrap="square" lIns="0" tIns="0" rIns="0" bIns="0" numCol="1" anchor="t" anchorCtr="0" compatLnSpc="1">
            <a:prstTxWarp prst="textNoShape">
              <a:avLst/>
            </a:prstTxWarp>
          </a:bodyPr>
          <a:lstStyle>
            <a:lvl1pPr algn="r" eaLnBrk="1" hangingPunct="1">
              <a:defRPr sz="1200" smtClean="0">
                <a:solidFill>
                  <a:srgbClr val="FFFFFF"/>
                </a:solidFill>
                <a:latin typeface="Verdana" pitchFamily="34" charset="0"/>
              </a:defRPr>
            </a:lvl1pPr>
          </a:lstStyle>
          <a:p>
            <a:pPr>
              <a:defRPr/>
            </a:pPr>
            <a:fld id="{52AE2530-5185-4C34-BE0C-59F41C52A07C}" type="slidenum">
              <a:rPr lang="en-US" altLang="en-US"/>
              <a:pPr>
                <a:defRPr/>
              </a:pPr>
              <a:t>‹#›</a:t>
            </a:fld>
            <a:endParaRPr lang="en-US" altLang="en-US"/>
          </a:p>
        </p:txBody>
      </p:sp>
    </p:spTree>
    <p:extLst>
      <p:ext uri="{BB962C8B-B14F-4D97-AF65-F5344CB8AC3E}">
        <p14:creationId xmlns:p14="http://schemas.microsoft.com/office/powerpoint/2010/main" val="18438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1" descr="TH_PPT_Corporate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720000" y="1944000"/>
            <a:ext cx="7041534" cy="1248498"/>
          </a:xfrm>
          <a:prstGeom prst="rect">
            <a:avLst/>
          </a:prstGeom>
        </p:spPr>
        <p:txBody>
          <a:bodyPr vert="horz" wrap="square" lIns="0" tIns="0" rIns="0" bIns="0" anchor="t" anchorCtr="0"/>
          <a:lstStyle>
            <a:lvl1pPr algn="l">
              <a:lnSpc>
                <a:spcPts val="4400"/>
              </a:lnSpc>
              <a:defRPr sz="3700" b="0" i="0" baseline="0">
                <a:solidFill>
                  <a:schemeClr val="bg1"/>
                </a:solidFill>
                <a:latin typeface="Verdana"/>
                <a:cs typeface="Verdana"/>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20725" y="3312001"/>
            <a:ext cx="5264150" cy="472024"/>
          </a:xfrm>
          <a:prstGeom prst="rect">
            <a:avLst/>
          </a:prstGeom>
        </p:spPr>
        <p:txBody>
          <a:bodyPr vert="horz" lIns="0" tIns="0" rIns="0" bIns="0"/>
          <a:lstStyle>
            <a:lvl1pPr>
              <a:buNone/>
              <a:defRPr sz="1400" b="0" i="0">
                <a:solidFill>
                  <a:srgbClr val="FFFFFF"/>
                </a:solidFill>
                <a:latin typeface="Verdana"/>
                <a:cs typeface="Verdana"/>
              </a:defRPr>
            </a:lvl1pPr>
          </a:lstStyle>
          <a:p>
            <a:pPr lvl="0"/>
            <a:r>
              <a:rPr lang="en-US" smtClean="0"/>
              <a:t>Click to edit Master text styles</a:t>
            </a:r>
          </a:p>
        </p:txBody>
      </p:sp>
    </p:spTree>
    <p:extLst>
      <p:ext uri="{BB962C8B-B14F-4D97-AF65-F5344CB8AC3E}">
        <p14:creationId xmlns:p14="http://schemas.microsoft.com/office/powerpoint/2010/main" val="47593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83C452"/>
        </a:solidFill>
        <a:effectLst/>
      </p:bgPr>
    </p:bg>
    <p:spTree>
      <p:nvGrpSpPr>
        <p:cNvPr id="1" name=""/>
        <p:cNvGrpSpPr/>
        <p:nvPr/>
      </p:nvGrpSpPr>
      <p:grpSpPr>
        <a:xfrm>
          <a:off x="0" y="0"/>
          <a:ext cx="0" cy="0"/>
          <a:chOff x="0" y="0"/>
          <a:chExt cx="0" cy="0"/>
        </a:xfrm>
      </p:grpSpPr>
      <p:sp>
        <p:nvSpPr>
          <p:cNvPr id="3" name="Title 7"/>
          <p:cNvSpPr>
            <a:spLocks noGrp="1"/>
          </p:cNvSpPr>
          <p:nvPr>
            <p:ph type="title"/>
          </p:nvPr>
        </p:nvSpPr>
        <p:spPr>
          <a:xfrm>
            <a:off x="720000" y="1944000"/>
            <a:ext cx="7041534" cy="1248498"/>
          </a:xfrm>
          <a:prstGeom prst="rect">
            <a:avLst/>
          </a:prstGeom>
        </p:spPr>
        <p:txBody>
          <a:bodyPr vert="horz" wrap="square" lIns="0" tIns="0" rIns="0" bIns="0" anchor="t" anchorCtr="0"/>
          <a:lstStyle>
            <a:lvl1pPr algn="l">
              <a:lnSpc>
                <a:spcPts val="4400"/>
              </a:lnSpc>
              <a:defRPr sz="3700" b="0" i="0" baseline="0">
                <a:solidFill>
                  <a:schemeClr val="bg1"/>
                </a:solidFill>
                <a:latin typeface="Verdana"/>
                <a:cs typeface="Verdana"/>
              </a:defRPr>
            </a:lvl1pPr>
          </a:lstStyle>
          <a:p>
            <a:r>
              <a:rPr lang="en-US" smtClean="0"/>
              <a:t>Click to edit Master title style</a:t>
            </a:r>
            <a:endParaRPr lang="en-US" dirty="0"/>
          </a:p>
        </p:txBody>
      </p:sp>
    </p:spTree>
    <p:extLst>
      <p:ext uri="{BB962C8B-B14F-4D97-AF65-F5344CB8AC3E}">
        <p14:creationId xmlns:p14="http://schemas.microsoft.com/office/powerpoint/2010/main" val="346544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B7EC"/>
        </a:solidFill>
        <a:effectLst/>
      </p:bgPr>
    </p:bg>
    <p:spTree>
      <p:nvGrpSpPr>
        <p:cNvPr id="1" name=""/>
        <p:cNvGrpSpPr/>
        <p:nvPr/>
      </p:nvGrpSpPr>
      <p:grpSpPr>
        <a:xfrm>
          <a:off x="0" y="0"/>
          <a:ext cx="0" cy="0"/>
          <a:chOff x="0" y="0"/>
          <a:chExt cx="0" cy="0"/>
        </a:xfrm>
      </p:grpSpPr>
      <p:sp>
        <p:nvSpPr>
          <p:cNvPr id="3" name="Title 7"/>
          <p:cNvSpPr>
            <a:spLocks noGrp="1"/>
          </p:cNvSpPr>
          <p:nvPr>
            <p:ph type="title"/>
          </p:nvPr>
        </p:nvSpPr>
        <p:spPr>
          <a:xfrm>
            <a:off x="720000" y="1944000"/>
            <a:ext cx="7041534" cy="1248498"/>
          </a:xfrm>
          <a:prstGeom prst="rect">
            <a:avLst/>
          </a:prstGeom>
        </p:spPr>
        <p:txBody>
          <a:bodyPr vert="horz" wrap="square" lIns="0" tIns="0" rIns="0" bIns="0" anchor="t" anchorCtr="0"/>
          <a:lstStyle>
            <a:lvl1pPr algn="l">
              <a:lnSpc>
                <a:spcPts val="4400"/>
              </a:lnSpc>
              <a:defRPr sz="3700" b="0" i="0" baseline="0">
                <a:solidFill>
                  <a:schemeClr val="bg1"/>
                </a:solidFill>
                <a:latin typeface="Verdana"/>
                <a:cs typeface="Verdana"/>
              </a:defRPr>
            </a:lvl1pPr>
          </a:lstStyle>
          <a:p>
            <a:r>
              <a:rPr lang="en-US" smtClean="0"/>
              <a:t>Click to edit Master title style</a:t>
            </a:r>
            <a:endParaRPr lang="en-US" dirty="0"/>
          </a:p>
        </p:txBody>
      </p:sp>
    </p:spTree>
    <p:extLst>
      <p:ext uri="{BB962C8B-B14F-4D97-AF65-F5344CB8AC3E}">
        <p14:creationId xmlns:p14="http://schemas.microsoft.com/office/powerpoint/2010/main" val="287890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 name="Picture 14" descr="TH_PPT_Corporate_E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07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jpe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image" Target="../media/image10.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image" Target="../media/image10.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1.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1.emf"/><Relationship Id="rId5" Type="http://schemas.openxmlformats.org/officeDocument/2006/relationships/slideLayout" Target="../slideLayouts/slideLayout24.xml"/><Relationship Id="rId10"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497888" y="6269038"/>
            <a:ext cx="4413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7"/>
          <p:cNvGrpSpPr>
            <a:grpSpLocks/>
          </p:cNvGrpSpPr>
          <p:nvPr/>
        </p:nvGrpSpPr>
        <p:grpSpPr bwMode="auto">
          <a:xfrm>
            <a:off x="4084638" y="6542088"/>
            <a:ext cx="4413250" cy="231775"/>
            <a:chOff x="2039305" y="6542807"/>
            <a:chExt cx="4412295" cy="230832"/>
          </a:xfrm>
        </p:grpSpPr>
        <p:sp>
          <p:nvSpPr>
            <p:cNvPr id="1029" name="TextBox 8"/>
            <p:cNvSpPr txBox="1">
              <a:spLocks noChangeArrowheads="1"/>
            </p:cNvSpPr>
            <p:nvPr userDrawn="1"/>
          </p:nvSpPr>
          <p:spPr bwMode="auto">
            <a:xfrm>
              <a:off x="2039305" y="6542807"/>
              <a:ext cx="441229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900" b="1" smtClean="0">
                  <a:solidFill>
                    <a:srgbClr val="8D8D8C"/>
                  </a:solidFill>
                  <a:latin typeface="Calibri" pitchFamily="34" charset="0"/>
                </a:rPr>
                <a:t>www.thameshospice.org.uk  |  01753 842121  |                                   |  </a:t>
              </a:r>
              <a:r>
                <a:rPr lang="en-US" altLang="en-US" sz="900" smtClean="0">
                  <a:solidFill>
                    <a:srgbClr val="8D8D8C"/>
                  </a:solidFill>
                  <a:latin typeface="Calibri" pitchFamily="34" charset="0"/>
                </a:rPr>
                <a:t>Charity No.1108298</a:t>
              </a:r>
            </a:p>
          </p:txBody>
        </p:sp>
        <p:grpSp>
          <p:nvGrpSpPr>
            <p:cNvPr id="1030" name="Group 9"/>
            <p:cNvGrpSpPr>
              <a:grpSpLocks/>
            </p:cNvGrpSpPr>
            <p:nvPr userDrawn="1"/>
          </p:nvGrpSpPr>
          <p:grpSpPr bwMode="auto">
            <a:xfrm>
              <a:off x="4506074" y="6595580"/>
              <a:ext cx="641373" cy="144000"/>
              <a:chOff x="4541514" y="6595580"/>
              <a:chExt cx="641373" cy="144000"/>
            </a:xfrm>
          </p:grpSpPr>
          <p:pic>
            <p:nvPicPr>
              <p:cNvPr id="1031" name="Picture 1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790201" y="6595580"/>
                <a:ext cx="144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41514" y="6595580"/>
                <a:ext cx="144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38887" y="6595580"/>
                <a:ext cx="144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28" name="Picture 1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203200"/>
            <a:ext cx="39211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0" r:id="rId1"/>
    <p:sldLayoutId id="2147484138" r:id="rId2"/>
    <p:sldLayoutId id="2147484141" r:id="rId3"/>
    <p:sldLayoutId id="2147484142" r:id="rId4"/>
    <p:sldLayoutId id="2147484143" r:id="rId5"/>
    <p:sldLayoutId id="2147484144" r:id="rId6"/>
    <p:sldLayoutId id="2147484145" r:id="rId7"/>
    <p:sldLayoutId id="2147484146" r:id="rId8"/>
    <p:sldLayoutId id="2147484147" r:id="rId9"/>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03200"/>
            <a:ext cx="39211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97888" y="6269038"/>
            <a:ext cx="4413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10"/>
          <p:cNvSpPr txBox="1">
            <a:spLocks noChangeArrowheads="1"/>
          </p:cNvSpPr>
          <p:nvPr/>
        </p:nvSpPr>
        <p:spPr bwMode="auto">
          <a:xfrm>
            <a:off x="4146550" y="6542088"/>
            <a:ext cx="47640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900" b="1" smtClean="0">
                <a:solidFill>
                  <a:srgbClr val="8D8D8C"/>
                </a:solidFill>
                <a:latin typeface="Calibri" pitchFamily="34" charset="0"/>
              </a:rPr>
              <a:t>www.thameshospice.org.uk  |  01753 842121  |                                  |  </a:t>
            </a:r>
            <a:r>
              <a:rPr lang="en-US" altLang="en-US" sz="900" smtClean="0">
                <a:solidFill>
                  <a:srgbClr val="8D8D8C"/>
                </a:solidFill>
                <a:latin typeface="Calibri" pitchFamily="34" charset="0"/>
              </a:rPr>
              <a:t>Charity No.1108298</a:t>
            </a:r>
          </a:p>
        </p:txBody>
      </p:sp>
      <p:pic>
        <p:nvPicPr>
          <p:cNvPr id="2053"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6567488"/>
            <a:ext cx="777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03200"/>
            <a:ext cx="39211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97888" y="6269038"/>
            <a:ext cx="4413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0"/>
          <p:cNvSpPr txBox="1">
            <a:spLocks noChangeArrowheads="1"/>
          </p:cNvSpPr>
          <p:nvPr/>
        </p:nvSpPr>
        <p:spPr bwMode="auto">
          <a:xfrm>
            <a:off x="4146550" y="6542088"/>
            <a:ext cx="47640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900" b="1" smtClean="0">
                <a:solidFill>
                  <a:srgbClr val="8D8D8C"/>
                </a:solidFill>
                <a:latin typeface="Calibri" pitchFamily="34" charset="0"/>
              </a:rPr>
              <a:t>www.thameshospice.org.uk  |  01753 842121  |                                  |  </a:t>
            </a:r>
            <a:r>
              <a:rPr lang="en-US" altLang="en-US" sz="900" smtClean="0">
                <a:solidFill>
                  <a:srgbClr val="8D8D8C"/>
                </a:solidFill>
                <a:latin typeface="Calibri" pitchFamily="34" charset="0"/>
              </a:rPr>
              <a:t>Charity No.1108298</a:t>
            </a:r>
          </a:p>
        </p:txBody>
      </p:sp>
      <p:pic>
        <p:nvPicPr>
          <p:cNvPr id="3077"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6567488"/>
            <a:ext cx="777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03200"/>
            <a:ext cx="39211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4"/>
          <p:cNvSpPr txBox="1">
            <a:spLocks noChangeArrowheads="1"/>
          </p:cNvSpPr>
          <p:nvPr/>
        </p:nvSpPr>
        <p:spPr bwMode="auto">
          <a:xfrm>
            <a:off x="4146550" y="6542088"/>
            <a:ext cx="47640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900" b="1" smtClean="0">
                <a:solidFill>
                  <a:srgbClr val="8D8D8C"/>
                </a:solidFill>
                <a:latin typeface="Calibri" pitchFamily="34" charset="0"/>
              </a:rPr>
              <a:t>www.thameshospice.org.uk  |  01753 842121  |                                  |  </a:t>
            </a:r>
            <a:r>
              <a:rPr lang="en-US" altLang="en-US" sz="900" smtClean="0">
                <a:solidFill>
                  <a:srgbClr val="8D8D8C"/>
                </a:solidFill>
                <a:latin typeface="Calibri" pitchFamily="34" charset="0"/>
              </a:rPr>
              <a:t>Charity No.1108298</a:t>
            </a:r>
          </a:p>
        </p:txBody>
      </p:sp>
      <p:pic>
        <p:nvPicPr>
          <p:cNvPr id="4100" name="Pictur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97888" y="6269038"/>
            <a:ext cx="4413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43675" y="6567488"/>
            <a:ext cx="777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8" r:id="rId1"/>
    <p:sldLayoutId id="2147484139" r:id="rId2"/>
    <p:sldLayoutId id="2147484159" r:id="rId3"/>
    <p:sldLayoutId id="2147484160" r:id="rId4"/>
    <p:sldLayoutId id="2147484161" r:id="rId5"/>
    <p:sldLayoutId id="2147484162" r:id="rId6"/>
    <p:sldLayoutId id="2147484163" r:id="rId7"/>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hyperlink" Target="https://www.resus.org.uk/dnacpr/decisions-relating-to-cpr/" TargetMode="Externa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9"/>
          <p:cNvSpPr>
            <a:spLocks noGrp="1"/>
          </p:cNvSpPr>
          <p:nvPr>
            <p:ph idx="4294967295"/>
          </p:nvPr>
        </p:nvSpPr>
        <p:spPr bwMode="auto">
          <a:xfrm>
            <a:off x="2508250" y="3927475"/>
            <a:ext cx="4470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Font typeface="Arial" charset="0"/>
              <a:buNone/>
            </a:pPr>
            <a:r>
              <a:rPr lang="en-US" altLang="en-US" sz="1800" smtClean="0">
                <a:solidFill>
                  <a:schemeClr val="bg1"/>
                </a:solidFill>
                <a:latin typeface="Verdana" pitchFamily="34" charset="0"/>
                <a:ea typeface="Verdana" pitchFamily="34" charset="0"/>
                <a:cs typeface="Verdana" pitchFamily="34" charset="0"/>
              </a:rPr>
              <a:t>Dr Sophie Price	</a:t>
            </a:r>
          </a:p>
          <a:p>
            <a:pPr marL="0" indent="0" algn="ctr" eaLnBrk="1" hangingPunct="1">
              <a:buFont typeface="Arial" charset="0"/>
              <a:buNone/>
            </a:pPr>
            <a:r>
              <a:rPr lang="en-US" altLang="en-US" sz="1800" smtClean="0">
                <a:solidFill>
                  <a:schemeClr val="bg1"/>
                </a:solidFill>
                <a:latin typeface="Verdana" pitchFamily="34" charset="0"/>
                <a:ea typeface="Verdana" pitchFamily="34" charset="0"/>
                <a:cs typeface="Verdana" pitchFamily="34" charset="0"/>
              </a:rPr>
              <a:t>Consultant in Palliative Medicine</a:t>
            </a:r>
          </a:p>
        </p:txBody>
      </p:sp>
      <p:sp>
        <p:nvSpPr>
          <p:cNvPr id="29699" name="Title 8"/>
          <p:cNvSpPr>
            <a:spLocks noGrp="1"/>
          </p:cNvSpPr>
          <p:nvPr>
            <p:ph type="title" idx="4294967295"/>
          </p:nvPr>
        </p:nvSpPr>
        <p:spPr bwMode="auto">
          <a:xfrm>
            <a:off x="1100138" y="1765300"/>
            <a:ext cx="7505700" cy="1714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4000" smtClean="0">
                <a:solidFill>
                  <a:schemeClr val="bg1"/>
                </a:solidFill>
                <a:latin typeface="Verdana" pitchFamily="34" charset="0"/>
                <a:ea typeface="Verdana" pitchFamily="34" charset="0"/>
                <a:cs typeface="Verdana" pitchFamily="34" charset="0"/>
              </a:rPr>
              <a:t>Resuscitation and ceilings of treatment</a:t>
            </a:r>
            <a:r>
              <a:rPr lang="en-US" altLang="en-US" smtClean="0">
                <a:solidFill>
                  <a:schemeClr val="bg1"/>
                </a:solidFill>
                <a:latin typeface="Verdana" pitchFamily="34" charset="0"/>
                <a:ea typeface="Verdana" pitchFamily="34" charset="0"/>
                <a:cs typeface="Verdana" pitchFamily="34" charset="0"/>
              </a:rPr>
              <a:t/>
            </a:r>
            <a:br>
              <a:rPr lang="en-US" altLang="en-US" smtClean="0">
                <a:solidFill>
                  <a:schemeClr val="bg1"/>
                </a:solidFill>
                <a:latin typeface="Verdana" pitchFamily="34" charset="0"/>
                <a:ea typeface="Verdana" pitchFamily="34" charset="0"/>
                <a:cs typeface="Verdana" pitchFamily="34" charset="0"/>
              </a:rPr>
            </a:br>
            <a:endParaRPr lang="en-US" altLang="en-US" smtClean="0">
              <a:solidFill>
                <a:schemeClr val="bg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06B701BC-1CD8-4D2A-8BD2-7514BC79D8EF}" type="slidenum">
              <a:rPr lang="en-US" altLang="en-US"/>
              <a:pPr/>
              <a:t>10</a:t>
            </a:fld>
            <a:endParaRPr lang="en-US" altLang="en-US"/>
          </a:p>
        </p:txBody>
      </p:sp>
      <p:sp>
        <p:nvSpPr>
          <p:cNvPr id="38915" name="Text Placeholder 3"/>
          <p:cNvSpPr>
            <a:spLocks noGrp="1"/>
          </p:cNvSpPr>
          <p:nvPr>
            <p:ph type="body" sz="quarter" idx="4294967295"/>
          </p:nvPr>
        </p:nvSpPr>
        <p:spPr bwMode="auto">
          <a:xfrm>
            <a:off x="1184275" y="1331913"/>
            <a:ext cx="7959725" cy="4397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a:p>
            <a:pPr eaLnBrk="1" hangingPunct="1"/>
            <a:endParaRPr lang="en-GB" altLang="en-US" smtClean="0"/>
          </a:p>
        </p:txBody>
      </p:sp>
      <p:sp>
        <p:nvSpPr>
          <p:cNvPr id="38916" name="Title 2"/>
          <p:cNvSpPr>
            <a:spLocks noGrp="1"/>
          </p:cNvSpPr>
          <p:nvPr>
            <p:ph type="title" idx="4294967295"/>
          </p:nvPr>
        </p:nvSpPr>
        <p:spPr bwMode="auto">
          <a:xfrm>
            <a:off x="1911350" y="2009775"/>
            <a:ext cx="5626100" cy="275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altLang="en-US" smtClean="0">
                <a:solidFill>
                  <a:srgbClr val="83C452"/>
                </a:solidFill>
              </a:rPr>
              <a:t>CPR DISCUSSIONS –</a:t>
            </a:r>
            <a:br>
              <a:rPr lang="en-GB" altLang="en-US" smtClean="0">
                <a:solidFill>
                  <a:srgbClr val="83C452"/>
                </a:solidFill>
              </a:rPr>
            </a:br>
            <a:r>
              <a:rPr lang="en-GB" altLang="en-US" smtClean="0">
                <a:solidFill>
                  <a:srgbClr val="83C452"/>
                </a:solidFill>
              </a:rPr>
              <a:t>Some common myths, misconceptions and pitfalls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bwMode="auto">
          <a:xfrm>
            <a:off x="623888" y="1709738"/>
            <a:ext cx="7886700" cy="184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mtClean="0"/>
              <a:t>Is a DNACPR form legally binding?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bwMode="auto">
          <a:xfrm>
            <a:off x="663575" y="2100263"/>
            <a:ext cx="7886700" cy="184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eaLnBrk="1" hangingPunct="1"/>
            <a:r>
              <a:rPr lang="en-GB" altLang="en-US" smtClean="0"/>
              <a:t>Does a DNACPR form mean I won’t get more treatment?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ctrTitle"/>
          </p:nvPr>
        </p:nvSpPr>
        <p:spPr bwMode="auto">
          <a:xfrm>
            <a:off x="1143000" y="1758950"/>
            <a:ext cx="6858000" cy="238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mtClean="0"/>
              <a:t>Can a patient or relative demand CPR?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p:cNvPr>
          <p:cNvSpPr>
            <a:spLocks noGrp="1"/>
          </p:cNvSpPr>
          <p:nvPr>
            <p:ph type="ctrTitle"/>
          </p:nvPr>
        </p:nvSpPr>
        <p:spPr>
          <a:xfrm>
            <a:off x="1143000" y="1628775"/>
            <a:ext cx="6858000" cy="2387600"/>
          </a:xfrm>
        </p:spPr>
        <p:txBody>
          <a:bodyPr>
            <a:normAutofit fontScale="90000"/>
          </a:bodyPr>
          <a:lstStyle/>
          <a:p>
            <a:pPr eaLnBrk="1" fontAlgn="auto" hangingPunct="1">
              <a:spcAft>
                <a:spcPts val="0"/>
              </a:spcAft>
              <a:defRPr/>
            </a:pPr>
            <a:r>
              <a:rPr lang="en-GB" dirty="0"/>
              <a:t>Can I do a DNACPR for without informing the patient?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628650" y="1084263"/>
            <a:ext cx="78867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smtClean="0"/>
              <a:t>There should be a presumption in favour of discussion with the patient</a:t>
            </a:r>
          </a:p>
        </p:txBody>
      </p:sp>
      <p:sp>
        <p:nvSpPr>
          <p:cNvPr id="3" name="Content Placeholder 2">
            <a:extLst/>
          </p:cNvPr>
          <p:cNvSpPr>
            <a:spLocks noGrp="1"/>
          </p:cNvSpPr>
          <p:nvPr>
            <p:ph idx="1"/>
          </p:nvPr>
        </p:nvSpPr>
        <p:spPr>
          <a:xfrm>
            <a:off x="674688" y="2419350"/>
            <a:ext cx="7772400" cy="3441700"/>
          </a:xfrm>
        </p:spPr>
        <p:txBody>
          <a:bodyPr>
            <a:noAutofit/>
          </a:bodyPr>
          <a:lstStyle/>
          <a:p>
            <a:pPr eaLnBrk="1" fontAlgn="auto" hangingPunct="1">
              <a:spcAft>
                <a:spcPts val="0"/>
              </a:spcAft>
              <a:buFont typeface="Arial"/>
              <a:buChar char="•"/>
              <a:defRPr/>
            </a:pPr>
            <a:r>
              <a:rPr lang="en-GB" sz="2000" dirty="0">
                <a:latin typeface="+mj-lt"/>
                <a:ea typeface="+mj-ea"/>
                <a:cs typeface="+mj-cs"/>
              </a:rPr>
              <a:t>Judgment in the Court of Appeal 2014:</a:t>
            </a:r>
          </a:p>
          <a:p>
            <a:pPr marL="0" indent="0" eaLnBrk="1" fontAlgn="auto" hangingPunct="1">
              <a:spcAft>
                <a:spcPts val="0"/>
              </a:spcAft>
              <a:buFont typeface="Arial"/>
              <a:buNone/>
              <a:defRPr/>
            </a:pPr>
            <a:r>
              <a:rPr lang="en-GB" sz="2000" dirty="0">
                <a:latin typeface="+mj-lt"/>
                <a:ea typeface="+mj-ea"/>
                <a:cs typeface="+mj-cs"/>
              </a:rPr>
              <a:t>“In my view, doctors should be wary of being too ready to exclude patients from the process on the grounds that their involvement is likely to distress them. Many patients may find it distressing to discuss the question whether CPR should be withheld from them in the event of a cardio-respiratory arrest. If however the clinician forms the view that the patient will not suffer harm if she is consulted, the fact that she may find the topic distressing is unlikely to make it inappropriate to involve her. I recognise that these are difficult issues which require clinicians to make sensitive decisions sometimes in very stressful circumstances”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Be clear whose decision it is</a:t>
            </a:r>
          </a:p>
        </p:txBody>
      </p:sp>
      <p:sp>
        <p:nvSpPr>
          <p:cNvPr id="21508" name="Text Placeholder 3"/>
          <p:cNvSpPr>
            <a:spLocks noGrp="1"/>
          </p:cNvSpPr>
          <p:nvPr>
            <p:ph type="body" sz="quarter" idx="10"/>
          </p:nvPr>
        </p:nvSpPr>
        <p:spPr>
          <a:xfrm>
            <a:off x="720725" y="1331913"/>
            <a:ext cx="7959725" cy="4397375"/>
          </a:xfrm>
        </p:spPr>
        <p:txBody>
          <a:bodyPr/>
          <a:lstStyle/>
          <a:p>
            <a:pPr marL="288900" indent="-342900" eaLnBrk="1" fontAlgn="auto" hangingPunct="1">
              <a:buFont typeface="Arial" panose="020B0604020202020204" pitchFamily="34" charset="0"/>
              <a:buChar char="•"/>
              <a:defRPr/>
            </a:pPr>
            <a:endParaRPr lang="en-GB" altLang="en-US" sz="2400" b="0" dirty="0" smtClean="0"/>
          </a:p>
          <a:p>
            <a:pPr marL="288900" indent="-342900" eaLnBrk="1" fontAlgn="auto" hangingPunct="1">
              <a:buFont typeface="Arial" panose="020B0604020202020204" pitchFamily="34" charset="0"/>
              <a:buChar char="•"/>
              <a:defRPr/>
            </a:pPr>
            <a:r>
              <a:rPr lang="en-GB" altLang="en-US" sz="2400" b="0" dirty="0" smtClean="0"/>
              <a:t>In “Best Interests” setting, NOT asking family to make the decision</a:t>
            </a:r>
          </a:p>
          <a:p>
            <a:pPr marL="288900" indent="-342900" eaLnBrk="1" fontAlgn="auto" hangingPunct="1">
              <a:buFont typeface="Arial" panose="020B0604020202020204" pitchFamily="34" charset="0"/>
              <a:buChar char="•"/>
              <a:defRPr/>
            </a:pPr>
            <a:endParaRPr lang="en-GB" altLang="en-US" sz="2400" b="0" dirty="0" smtClean="0"/>
          </a:p>
          <a:p>
            <a:pPr marL="288900" indent="-342900" eaLnBrk="1" fontAlgn="auto" hangingPunct="1">
              <a:buFont typeface="Arial" panose="020B0604020202020204" pitchFamily="34" charset="0"/>
              <a:buChar char="•"/>
              <a:defRPr/>
            </a:pPr>
            <a:r>
              <a:rPr lang="en-GB" altLang="en-US" sz="2400" b="0" dirty="0" smtClean="0"/>
              <a:t>Their views on what the patient would want will be taken into account</a:t>
            </a:r>
          </a:p>
          <a:p>
            <a:pPr marL="288900" indent="-342900" eaLnBrk="1" fontAlgn="auto" hangingPunct="1">
              <a:buFont typeface="Arial" panose="020B0604020202020204" pitchFamily="34" charset="0"/>
              <a:buChar char="•"/>
              <a:defRPr/>
            </a:pPr>
            <a:endParaRPr lang="en-GB" altLang="en-US" sz="2400" b="0" dirty="0" smtClean="0"/>
          </a:p>
          <a:p>
            <a:pPr marL="288900" indent="-342900" eaLnBrk="1" fontAlgn="auto" hangingPunct="1">
              <a:buFont typeface="Arial" panose="020B0604020202020204" pitchFamily="34" charset="0"/>
              <a:buChar char="•"/>
              <a:defRPr/>
            </a:pPr>
            <a:r>
              <a:rPr lang="en-GB" altLang="en-US" sz="2400" b="0" dirty="0" smtClean="0"/>
              <a:t>Cannot insist on a treatment, or on withholding / withdrawing a treatment</a:t>
            </a:r>
          </a:p>
          <a:p>
            <a:pPr eaLnBrk="1" fontAlgn="auto" hangingPunct="1">
              <a:defRPr/>
            </a:pPr>
            <a:endParaRPr lang="en-GB" altLang="en-US" dirty="0" smtClean="0"/>
          </a:p>
        </p:txBody>
      </p:sp>
      <p:sp>
        <p:nvSpPr>
          <p:cNvPr id="45060"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9FFC8278-5C00-4172-B8A1-9F1D6C640021}" type="slidenum">
              <a:rPr lang="en-US" altLang="en-US"/>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What if there is disagreement?</a:t>
            </a:r>
          </a:p>
        </p:txBody>
      </p:sp>
      <p:sp>
        <p:nvSpPr>
          <p:cNvPr id="46083" name="Text Placeholder 3"/>
          <p:cNvSpPr>
            <a:spLocks noGrp="1"/>
          </p:cNvSpPr>
          <p:nvPr>
            <p:ph type="body" sz="quarter" idx="10"/>
          </p:nvPr>
        </p:nvSpPr>
        <p:spPr bwMode="auto">
          <a:xfrm>
            <a:off x="720725" y="1331913"/>
            <a:ext cx="7959725"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1925" indent="-215900" eaLnBrk="1" hangingPunct="1">
              <a:spcBef>
                <a:spcPct val="0"/>
              </a:spcBef>
              <a:buSzTx/>
              <a:buFont typeface="Arial" charset="0"/>
              <a:buNone/>
            </a:pPr>
            <a:endParaRPr lang="en-GB" altLang="en-US" sz="2400" b="0"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r>
              <a:rPr lang="en-GB" altLang="en-US" sz="2400" b="0" smtClean="0">
                <a:latin typeface="Verdana" pitchFamily="34" charset="0"/>
                <a:ea typeface="Verdana" pitchFamily="34" charset="0"/>
                <a:cs typeface="Verdana" pitchFamily="34" charset="0"/>
              </a:rPr>
              <a:t>No legal right to a treatment that is clinically inappropriate</a:t>
            </a:r>
          </a:p>
          <a:p>
            <a:pPr marL="161925" indent="-215900" eaLnBrk="1" hangingPunct="1">
              <a:spcBef>
                <a:spcPct val="0"/>
              </a:spcBef>
              <a:buSzTx/>
              <a:buFont typeface="Arial" charset="0"/>
              <a:buNone/>
            </a:pPr>
            <a:endParaRPr lang="en-GB" altLang="en-US" sz="2400" b="0"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endParaRPr lang="en-GB" altLang="en-US" sz="2400" b="0"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endParaRPr lang="en-GB" altLang="en-US" sz="2400" b="0"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r>
              <a:rPr lang="en-GB" altLang="en-US" sz="2400" b="0" smtClean="0">
                <a:latin typeface="Verdana" pitchFamily="34" charset="0"/>
                <a:ea typeface="Verdana" pitchFamily="34" charset="0"/>
                <a:cs typeface="Verdana" pitchFamily="34" charset="0"/>
              </a:rPr>
              <a:t>But offer second opinion </a:t>
            </a:r>
          </a:p>
          <a:p>
            <a:pPr marL="161925" indent="-215900" eaLnBrk="1" hangingPunct="1">
              <a:spcBef>
                <a:spcPct val="0"/>
              </a:spcBef>
              <a:buSzTx/>
              <a:buFont typeface="Arial" charset="0"/>
              <a:buNone/>
            </a:pPr>
            <a:r>
              <a:rPr lang="en-GB" altLang="en-US" sz="2400" b="0" smtClean="0">
                <a:latin typeface="Verdana" pitchFamily="34" charset="0"/>
                <a:ea typeface="Verdana" pitchFamily="34" charset="0"/>
                <a:cs typeface="Verdana" pitchFamily="34" charset="0"/>
              </a:rPr>
              <a:t>	(not legally obliged if unanimous MDT decision)</a:t>
            </a:r>
          </a:p>
          <a:p>
            <a:pPr marL="161925" indent="-215900" eaLnBrk="1" hangingPunct="1">
              <a:spcBef>
                <a:spcPct val="0"/>
              </a:spcBef>
              <a:buSzTx/>
              <a:buFont typeface="Arial" charset="0"/>
              <a:buNone/>
            </a:pPr>
            <a:endParaRPr lang="en-GB" altLang="en-US"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endParaRPr lang="en-GB" altLang="en-US"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endParaRPr lang="en-GB" altLang="en-US"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endParaRPr lang="en-GB" altLang="en-US" smtClean="0">
              <a:latin typeface="Verdana" pitchFamily="34" charset="0"/>
              <a:ea typeface="Verdana" pitchFamily="34" charset="0"/>
              <a:cs typeface="Verdana" pitchFamily="34" charset="0"/>
            </a:endParaRPr>
          </a:p>
        </p:txBody>
      </p:sp>
      <p:sp>
        <p:nvSpPr>
          <p:cNvPr id="46084"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6236A280-B88A-4C1A-8B7C-DD9D3020C934}" type="slidenum">
              <a:rPr lang="en-US" altLang="en-US"/>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As with all decisions...Document carefully</a:t>
            </a:r>
          </a:p>
        </p:txBody>
      </p:sp>
      <p:sp>
        <p:nvSpPr>
          <p:cNvPr id="47107" name="Text Placeholder 3"/>
          <p:cNvSpPr>
            <a:spLocks noGrp="1"/>
          </p:cNvSpPr>
          <p:nvPr>
            <p:ph type="body" sz="quarter" idx="10"/>
          </p:nvPr>
        </p:nvSpPr>
        <p:spPr bwMode="auto">
          <a:xfrm>
            <a:off x="720725" y="1331913"/>
            <a:ext cx="7959725"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Attempts to involve patient</a:t>
            </a:r>
          </a:p>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Rationale for decisions</a:t>
            </a:r>
          </a:p>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Who was involved / consulted</a:t>
            </a:r>
          </a:p>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Reasons why discussion would be harmful </a:t>
            </a:r>
          </a:p>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Any conflict</a:t>
            </a:r>
          </a:p>
        </p:txBody>
      </p:sp>
      <p:sp>
        <p:nvSpPr>
          <p:cNvPr id="4710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19D7346F-5135-47BD-9A27-D5D6DF692872}" type="slidenum">
              <a:rPr lang="en-US" altLang="en-US"/>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CEILINGS OF TREATMENT</a:t>
            </a:r>
          </a:p>
        </p:txBody>
      </p:sp>
      <p:sp>
        <p:nvSpPr>
          <p:cNvPr id="4" name="Text Placeholder 3"/>
          <p:cNvSpPr>
            <a:spLocks noGrp="1"/>
          </p:cNvSpPr>
          <p:nvPr>
            <p:ph type="body" sz="quarter" idx="10"/>
          </p:nvPr>
        </p:nvSpPr>
        <p:spPr>
          <a:xfrm>
            <a:off x="720725" y="1331913"/>
            <a:ext cx="7959725" cy="4397375"/>
          </a:xfrm>
        </p:spPr>
        <p:txBody>
          <a:bodyPr/>
          <a:lstStyle/>
          <a:p>
            <a:pPr marL="288900" indent="-342900" eaLnBrk="1" fontAlgn="auto" hangingPunct="1">
              <a:buFont typeface="Arial" panose="020B0604020202020204" pitchFamily="34" charset="0"/>
              <a:buChar char="•"/>
              <a:defRPr/>
            </a:pPr>
            <a:r>
              <a:rPr lang="en-GB" altLang="en-US" sz="2400" b="0" dirty="0"/>
              <a:t>Antibiotics </a:t>
            </a:r>
            <a:r>
              <a:rPr lang="en-GB" altLang="en-US" sz="2400" b="0" dirty="0" smtClean="0"/>
              <a:t>(IV, oral or none)</a:t>
            </a:r>
            <a:endParaRPr lang="en-GB" altLang="en-US" sz="2400" b="0" dirty="0"/>
          </a:p>
          <a:p>
            <a:pPr marL="288900" indent="-342900" eaLnBrk="1" fontAlgn="auto" hangingPunct="1">
              <a:buFont typeface="Arial" panose="020B0604020202020204" pitchFamily="34" charset="0"/>
              <a:buChar char="•"/>
              <a:defRPr/>
            </a:pPr>
            <a:r>
              <a:rPr lang="en-GB" altLang="en-US" sz="2400" b="0" dirty="0"/>
              <a:t>Ventilation (</a:t>
            </a:r>
            <a:r>
              <a:rPr lang="en-GB" altLang="en-US" sz="2400" b="0" dirty="0" smtClean="0"/>
              <a:t>invasive, NIV</a:t>
            </a:r>
            <a:r>
              <a:rPr lang="en-GB" altLang="en-US" sz="2400" b="0" dirty="0"/>
              <a:t>)</a:t>
            </a:r>
          </a:p>
          <a:p>
            <a:pPr marL="288900" indent="-342900" eaLnBrk="1" fontAlgn="auto" hangingPunct="1">
              <a:buFont typeface="Arial" panose="020B0604020202020204" pitchFamily="34" charset="0"/>
              <a:buChar char="•"/>
              <a:defRPr/>
            </a:pPr>
            <a:r>
              <a:rPr lang="en-GB" altLang="en-US" sz="2400" b="0" dirty="0"/>
              <a:t>Artificial hydration and nutrition (PEG / NG)</a:t>
            </a:r>
          </a:p>
          <a:p>
            <a:pPr marL="288900" indent="-342900" eaLnBrk="1" fontAlgn="auto" hangingPunct="1">
              <a:buFont typeface="Arial" panose="020B0604020202020204" pitchFamily="34" charset="0"/>
              <a:buChar char="•"/>
              <a:defRPr/>
            </a:pPr>
            <a:r>
              <a:rPr lang="en-GB" altLang="en-US" sz="2400" b="0" dirty="0"/>
              <a:t>Hospitalisation vs Home / Hospice-based care</a:t>
            </a:r>
          </a:p>
          <a:p>
            <a:pPr marL="288900" indent="-342900" eaLnBrk="1" fontAlgn="auto" hangingPunct="1">
              <a:buFont typeface="Arial" panose="020B0604020202020204" pitchFamily="34" charset="0"/>
              <a:buChar char="•"/>
              <a:defRPr/>
            </a:pPr>
            <a:r>
              <a:rPr lang="en-GB" altLang="en-US" sz="2400" b="0" dirty="0"/>
              <a:t>Ward vs ITU</a:t>
            </a:r>
          </a:p>
          <a:p>
            <a:pPr marL="288900" indent="-342900" eaLnBrk="1" fontAlgn="auto" hangingPunct="1">
              <a:buFont typeface="Arial" panose="020B0604020202020204" pitchFamily="34" charset="0"/>
              <a:buChar char="•"/>
              <a:defRPr/>
            </a:pPr>
            <a:endParaRPr lang="en-GB" altLang="en-US" sz="2400" b="0" dirty="0"/>
          </a:p>
          <a:p>
            <a:pPr marL="288900" indent="-342900" eaLnBrk="1" fontAlgn="auto" hangingPunct="1">
              <a:buFont typeface="Arial" panose="020B0604020202020204" pitchFamily="34" charset="0"/>
              <a:buChar char="•"/>
              <a:defRPr/>
            </a:pPr>
            <a:r>
              <a:rPr lang="en-GB" altLang="en-US" sz="2400" b="0" dirty="0"/>
              <a:t>Don’t forget ICD’s !</a:t>
            </a:r>
          </a:p>
          <a:p>
            <a:pPr eaLnBrk="1" fontAlgn="auto" hangingPunct="1">
              <a:defRPr/>
            </a:pPr>
            <a:endParaRPr lang="en-GB" altLang="en-US" dirty="0" smtClean="0"/>
          </a:p>
        </p:txBody>
      </p:sp>
      <p:sp>
        <p:nvSpPr>
          <p:cNvPr id="4813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8591D490-971E-4211-97DB-A629259C0C31}" type="slidenum">
              <a:rPr lang="en-US" altLang="en-US"/>
              <a:pPr/>
              <a:t>19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Objectives</a:t>
            </a:r>
          </a:p>
        </p:txBody>
      </p:sp>
      <p:sp>
        <p:nvSpPr>
          <p:cNvPr id="7172" name="Text Placeholder 3"/>
          <p:cNvSpPr>
            <a:spLocks noGrp="1"/>
          </p:cNvSpPr>
          <p:nvPr>
            <p:ph type="body" sz="quarter" idx="10"/>
          </p:nvPr>
        </p:nvSpPr>
        <p:spPr>
          <a:xfrm>
            <a:off x="720725" y="1331913"/>
            <a:ext cx="7959725" cy="4397375"/>
          </a:xfrm>
        </p:spPr>
        <p:txBody>
          <a:bodyPr/>
          <a:lstStyle/>
          <a:p>
            <a:pPr eaLnBrk="1" fontAlgn="auto" hangingPunct="1">
              <a:defRPr/>
            </a:pPr>
            <a:endParaRPr lang="en-GB" altLang="en-US" dirty="0" smtClean="0"/>
          </a:p>
          <a:p>
            <a:pPr eaLnBrk="1" fontAlgn="auto" hangingPunct="1">
              <a:defRPr/>
            </a:pPr>
            <a:endParaRPr lang="en-GB" altLang="en-US" sz="2400" b="0" dirty="0" smtClean="0"/>
          </a:p>
          <a:p>
            <a:pPr marL="288900" indent="-342900" eaLnBrk="1" fontAlgn="auto" hangingPunct="1">
              <a:buFont typeface="Arial" panose="020B0604020202020204" pitchFamily="34" charset="0"/>
              <a:buChar char="•"/>
              <a:defRPr/>
            </a:pPr>
            <a:r>
              <a:rPr lang="en-GB" altLang="en-US" sz="2400" b="0" dirty="0" smtClean="0"/>
              <a:t>DNACPR decision making</a:t>
            </a:r>
          </a:p>
          <a:p>
            <a:pPr marL="288900" indent="-342900" eaLnBrk="1" fontAlgn="auto" hangingPunct="1">
              <a:buFont typeface="Arial" panose="020B0604020202020204" pitchFamily="34" charset="0"/>
              <a:buChar char="•"/>
              <a:defRPr/>
            </a:pPr>
            <a:r>
              <a:rPr lang="en-GB" altLang="en-US" sz="2400" b="0" dirty="0" smtClean="0"/>
              <a:t>DNACPR discussions</a:t>
            </a:r>
          </a:p>
          <a:p>
            <a:pPr marL="288900" indent="-342900" eaLnBrk="1" fontAlgn="auto" hangingPunct="1">
              <a:buFont typeface="Arial" panose="020B0604020202020204" pitchFamily="34" charset="0"/>
              <a:buChar char="•"/>
              <a:defRPr/>
            </a:pPr>
            <a:r>
              <a:rPr lang="en-GB" altLang="en-US" sz="2400" b="0" dirty="0" smtClean="0"/>
              <a:t>Establishing and discussing ceilings of treatment</a:t>
            </a:r>
          </a:p>
          <a:p>
            <a:pPr marL="288900" indent="-342900" eaLnBrk="1" fontAlgn="auto" hangingPunct="1">
              <a:buFont typeface="Arial" panose="020B0604020202020204" pitchFamily="34" charset="0"/>
              <a:buChar char="•"/>
              <a:defRPr/>
            </a:pPr>
            <a:r>
              <a:rPr lang="en-GB" altLang="en-US" sz="2400" b="0" dirty="0" smtClean="0"/>
              <a:t>Sharing these decisions with other professionals</a:t>
            </a:r>
          </a:p>
        </p:txBody>
      </p:sp>
      <p:sp>
        <p:nvSpPr>
          <p:cNvPr id="30724"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40DF5548-3131-4863-B691-452D16288C47}" type="slidenum">
              <a:rPr lang="en-US" altLang="en-US"/>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Discussing ACP and ceilings of care</a:t>
            </a:r>
          </a:p>
        </p:txBody>
      </p:sp>
      <p:sp>
        <p:nvSpPr>
          <p:cNvPr id="49155" name="Text Placeholder 2"/>
          <p:cNvSpPr>
            <a:spLocks noGrp="1"/>
          </p:cNvSpPr>
          <p:nvPr>
            <p:ph type="body" sz="quarter" idx="10"/>
          </p:nvPr>
        </p:nvSpPr>
        <p:spPr bwMode="auto">
          <a:xfrm>
            <a:off x="720725" y="1316038"/>
            <a:ext cx="7959725" cy="4122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Patient / relatives understanding of illness</a:t>
            </a:r>
          </a:p>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Patients wishes</a:t>
            </a:r>
          </a:p>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Options for treatment</a:t>
            </a:r>
          </a:p>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Risks, benefits and likelihood of success</a:t>
            </a:r>
          </a:p>
          <a:p>
            <a:pPr marL="287338" indent="-342900" eaLnBrk="1" hangingPunct="1">
              <a:spcBef>
                <a:spcPct val="0"/>
              </a:spcBef>
              <a:buSzTx/>
              <a:buFont typeface="Arial" charset="0"/>
              <a:buChar char="•"/>
            </a:pPr>
            <a:endParaRPr lang="en-GB" altLang="en-US" sz="2400" b="0" smtClean="0">
              <a:latin typeface="Verdana" pitchFamily="34" charset="0"/>
              <a:ea typeface="Verdana" pitchFamily="34" charset="0"/>
              <a:cs typeface="Verdana" pitchFamily="34" charset="0"/>
            </a:endParaRPr>
          </a:p>
        </p:txBody>
      </p:sp>
      <p:sp>
        <p:nvSpPr>
          <p:cNvPr id="491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B4E747FA-41EF-4670-A1B8-9FC6B265B7E0}" type="slidenum">
              <a:rPr lang="en-US" altLang="en-US">
                <a:solidFill>
                  <a:srgbClr val="FFFFFF"/>
                </a:solidFill>
                <a:latin typeface="Verdana" pitchFamily="34" charset="0"/>
              </a:rPr>
              <a:pPr/>
              <a:t>20</a:t>
            </a:fld>
            <a:endParaRPr lang="en-US" altLang="en-US">
              <a:solidFill>
                <a:srgbClr val="FFFFFF"/>
              </a:solidFill>
              <a:latin typeface="Verdana" pitchFamily="34" charset="0"/>
            </a:endParaRPr>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163" y="3438525"/>
            <a:ext cx="3744912"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1025" y="2236788"/>
            <a:ext cx="6300788" cy="1322387"/>
          </a:xfrm>
          <a:prstGeom prst="rect">
            <a:avLst/>
          </a:prstGeom>
          <a:noFill/>
        </p:spPr>
        <p:txBody>
          <a:bodyPr>
            <a:spAutoFit/>
          </a:bodyPr>
          <a:lstStyle/>
          <a:p>
            <a:pPr algn="ctr">
              <a:defRPr/>
            </a:pPr>
            <a:r>
              <a:rPr lang="en-GB" sz="4000" dirty="0">
                <a:solidFill>
                  <a:srgbClr val="83C452"/>
                </a:solidFill>
                <a:latin typeface="+mj-lt"/>
              </a:rPr>
              <a:t>Just because we can, doesn’t mean we should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WHERE TO RECORD?</a:t>
            </a:r>
          </a:p>
        </p:txBody>
      </p:sp>
      <p:sp>
        <p:nvSpPr>
          <p:cNvPr id="28676" name="Text Placeholder 3"/>
          <p:cNvSpPr>
            <a:spLocks noGrp="1"/>
          </p:cNvSpPr>
          <p:nvPr>
            <p:ph type="body" sz="quarter" idx="10"/>
          </p:nvPr>
        </p:nvSpPr>
        <p:spPr>
          <a:xfrm>
            <a:off x="720725" y="1331913"/>
            <a:ext cx="7959725" cy="4397375"/>
          </a:xfrm>
        </p:spPr>
        <p:txBody>
          <a:bodyPr/>
          <a:lstStyle/>
          <a:p>
            <a:pPr marL="288900" indent="-342900" eaLnBrk="1" fontAlgn="auto" hangingPunct="1">
              <a:buFont typeface="Arial" panose="020B0604020202020204" pitchFamily="34" charset="0"/>
              <a:buChar char="•"/>
              <a:defRPr/>
            </a:pPr>
            <a:r>
              <a:rPr lang="en-GB" altLang="en-US" sz="2400" b="0" dirty="0" smtClean="0"/>
              <a:t>DNACPR form</a:t>
            </a:r>
          </a:p>
          <a:p>
            <a:pPr marL="288900" indent="-342900" eaLnBrk="1" fontAlgn="auto" hangingPunct="1">
              <a:buFont typeface="Arial" panose="020B0604020202020204" pitchFamily="34" charset="0"/>
              <a:buChar char="•"/>
              <a:defRPr/>
            </a:pPr>
            <a:r>
              <a:rPr lang="en-GB" altLang="en-US" sz="2400" b="0" dirty="0" smtClean="0"/>
              <a:t>ADRT (legally binding if valid &amp; applicable)</a:t>
            </a:r>
          </a:p>
          <a:p>
            <a:pPr marL="288900" indent="-342900" eaLnBrk="1" fontAlgn="auto" hangingPunct="1">
              <a:buFont typeface="Arial" panose="020B0604020202020204" pitchFamily="34" charset="0"/>
              <a:buChar char="•"/>
              <a:defRPr/>
            </a:pPr>
            <a:r>
              <a:rPr lang="en-GB" altLang="en-US" sz="2400" b="0" dirty="0" smtClean="0"/>
              <a:t>Statement of wishes &amp; preferences	(not legally binding)</a:t>
            </a:r>
          </a:p>
          <a:p>
            <a:pPr marL="288900" indent="-342900" eaLnBrk="1" fontAlgn="auto" hangingPunct="1">
              <a:buFont typeface="Arial" panose="020B0604020202020204" pitchFamily="34" charset="0"/>
              <a:buChar char="•"/>
              <a:defRPr/>
            </a:pPr>
            <a:r>
              <a:rPr lang="en-GB" altLang="en-US" sz="2400" b="0" dirty="0" smtClean="0"/>
              <a:t>ADASTRA (</a:t>
            </a:r>
            <a:r>
              <a:rPr lang="en-GB" altLang="en-US" sz="2400" b="0" dirty="0" err="1" smtClean="0"/>
              <a:t>EPaCCS</a:t>
            </a:r>
            <a:r>
              <a:rPr lang="en-GB" altLang="en-US" sz="2400" b="0" dirty="0" smtClean="0"/>
              <a:t>) </a:t>
            </a:r>
          </a:p>
          <a:p>
            <a:pPr marL="288900" indent="-342900" eaLnBrk="1" fontAlgn="auto" hangingPunct="1">
              <a:buFont typeface="Arial" panose="020B0604020202020204" pitchFamily="34" charset="0"/>
              <a:buChar char="•"/>
              <a:defRPr/>
            </a:pPr>
            <a:r>
              <a:rPr lang="en-GB" altLang="en-US" sz="2400" b="0" dirty="0" smtClean="0"/>
              <a:t>Accessible across care boundaries</a:t>
            </a:r>
          </a:p>
          <a:p>
            <a:pPr marL="288900" indent="-342900" eaLnBrk="1" fontAlgn="auto" hangingPunct="1">
              <a:buFont typeface="Arial" panose="020B0604020202020204" pitchFamily="34" charset="0"/>
              <a:buChar char="•"/>
              <a:defRPr/>
            </a:pPr>
            <a:r>
              <a:rPr lang="en-GB" altLang="en-US" sz="2400" b="0" dirty="0" smtClean="0"/>
              <a:t>Including OOH primary care, ambulances, A&amp;E</a:t>
            </a:r>
          </a:p>
          <a:p>
            <a:pPr eaLnBrk="1" fontAlgn="auto" hangingPunct="1">
              <a:defRPr/>
            </a:pPr>
            <a:r>
              <a:rPr lang="en-GB" altLang="en-US" dirty="0" smtClean="0"/>
              <a:t> </a:t>
            </a:r>
            <a:br>
              <a:rPr lang="en-GB" altLang="en-US" dirty="0" smtClean="0"/>
            </a:br>
            <a:endParaRPr lang="en-GB" altLang="en-US" dirty="0" smtClean="0"/>
          </a:p>
          <a:p>
            <a:pPr eaLnBrk="1" fontAlgn="auto" hangingPunct="1">
              <a:defRPr/>
            </a:pPr>
            <a:endParaRPr lang="en-GB" altLang="en-US" dirty="0" smtClean="0"/>
          </a:p>
          <a:p>
            <a:pPr eaLnBrk="1" fontAlgn="auto" hangingPunct="1">
              <a:defRPr/>
            </a:pPr>
            <a:endParaRPr lang="en-GB" altLang="en-US" dirty="0" smtClean="0"/>
          </a:p>
          <a:p>
            <a:pPr eaLnBrk="1" fontAlgn="auto" hangingPunct="1">
              <a:defRPr/>
            </a:pPr>
            <a:endParaRPr lang="en-GB" altLang="en-US" dirty="0" smtClean="0"/>
          </a:p>
        </p:txBody>
      </p:sp>
      <p:sp>
        <p:nvSpPr>
          <p:cNvPr id="51204"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0E7CF5D6-68FF-4A7A-8D92-F7976D742008}" type="slidenum">
              <a:rPr lang="en-US" altLang="en-US"/>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RESPECT</a:t>
            </a:r>
          </a:p>
        </p:txBody>
      </p:sp>
      <p:sp>
        <p:nvSpPr>
          <p:cNvPr id="52227" name="Text Placeholder 2"/>
          <p:cNvSpPr>
            <a:spLocks noGrp="1"/>
          </p:cNvSpPr>
          <p:nvPr>
            <p:ph type="body" sz="quarter" idx="10"/>
          </p:nvPr>
        </p:nvSpPr>
        <p:spPr bwMode="auto">
          <a:xfrm>
            <a:off x="720725" y="1331913"/>
            <a:ext cx="7959725"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1925" indent="-215900" eaLnBrk="1" hangingPunct="1">
              <a:spcBef>
                <a:spcPct val="0"/>
              </a:spcBef>
              <a:buSzTx/>
              <a:buFont typeface="Arial" charset="0"/>
              <a:buNone/>
            </a:pPr>
            <a:endParaRPr lang="en-GB" altLang="en-US" sz="2400" b="0"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r>
              <a:rPr lang="en-GB" altLang="en-US" sz="2400" b="0" smtClean="0">
                <a:latin typeface="Verdana" pitchFamily="34" charset="0"/>
                <a:ea typeface="Verdana" pitchFamily="34" charset="0"/>
                <a:cs typeface="Verdana" pitchFamily="34" charset="0"/>
              </a:rPr>
              <a:t>National form to record anticipatory decisions about CPR and other life-sustaining treatment and to guide decision-making in an emergency situation in which the person lacks capacity.</a:t>
            </a:r>
          </a:p>
        </p:txBody>
      </p:sp>
      <p:sp>
        <p:nvSpPr>
          <p:cNvPr id="522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6F6A059C-1AF0-49D9-8D3A-0327950CCB89}" type="slidenum">
              <a:rPr lang="en-US" altLang="en-US">
                <a:solidFill>
                  <a:srgbClr val="FFFFFF"/>
                </a:solidFill>
                <a:latin typeface="Verdana" pitchFamily="34" charset="0"/>
              </a:rPr>
              <a:pPr/>
              <a:t>23</a:t>
            </a:fld>
            <a:endParaRPr lang="en-US" altLang="en-US">
              <a:solidFill>
                <a:srgbClr val="FFFFFF"/>
              </a:solidFill>
              <a:latin typeface="Verdana" pitchFamily="34" charset="0"/>
            </a:endParaRPr>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3592513"/>
            <a:ext cx="5389562"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04EFBE11-BF62-4571-B75C-DFB00BCCDDC9}" type="slidenum">
              <a:rPr lang="en-US" altLang="en-US">
                <a:solidFill>
                  <a:srgbClr val="FFFFFF"/>
                </a:solidFill>
                <a:latin typeface="Verdana" pitchFamily="34" charset="0"/>
              </a:rPr>
              <a:pPr/>
              <a:t>24</a:t>
            </a:fld>
            <a:endParaRPr lang="en-US" altLang="en-US">
              <a:solidFill>
                <a:srgbClr val="FFFFFF"/>
              </a:solidFill>
              <a:latin typeface="Verdana" pitchFamily="34" charset="0"/>
            </a:endParaRP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788" y="174625"/>
            <a:ext cx="4267200" cy="600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For more information:</a:t>
            </a:r>
          </a:p>
        </p:txBody>
      </p:sp>
      <p:sp>
        <p:nvSpPr>
          <p:cNvPr id="54275" name="Text Placeholder 3"/>
          <p:cNvSpPr>
            <a:spLocks noGrp="1"/>
          </p:cNvSpPr>
          <p:nvPr>
            <p:ph type="body" sz="quarter" idx="10"/>
          </p:nvPr>
        </p:nvSpPr>
        <p:spPr bwMode="auto">
          <a:xfrm>
            <a:off x="720725" y="1331913"/>
            <a:ext cx="7959725"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1925" indent="-215900" eaLnBrk="1" hangingPunct="1">
              <a:spcBef>
                <a:spcPct val="0"/>
              </a:spcBef>
              <a:buSzTx/>
              <a:buFont typeface="Arial" charset="0"/>
              <a:buNone/>
            </a:pPr>
            <a:r>
              <a:rPr lang="en-GB" altLang="en-US" smtClean="0">
                <a:latin typeface="Verdana" pitchFamily="34" charset="0"/>
                <a:ea typeface="Verdana" pitchFamily="34" charset="0"/>
                <a:cs typeface="Verdana" pitchFamily="34" charset="0"/>
              </a:rPr>
              <a:t>BMA, RCN, Resuscitation Council (UK) 2014 Decisions relating to cardiopulmonary resuscitation. Guidance from the British Medical Association, the Resuscitation Council (UK) and the Royal College of Nursing</a:t>
            </a:r>
          </a:p>
          <a:p>
            <a:pPr marL="161925" indent="-215900" eaLnBrk="1" hangingPunct="1">
              <a:spcBef>
                <a:spcPct val="0"/>
              </a:spcBef>
              <a:buSzTx/>
              <a:buFont typeface="Arial" charset="0"/>
              <a:buNone/>
            </a:pPr>
            <a:r>
              <a:rPr lang="en-GB" altLang="en-US" smtClean="0">
                <a:latin typeface="Verdana" pitchFamily="34" charset="0"/>
                <a:ea typeface="Verdana" pitchFamily="34" charset="0"/>
                <a:cs typeface="Verdana" pitchFamily="34" charset="0"/>
              </a:rPr>
              <a:t>	</a:t>
            </a:r>
            <a:r>
              <a:rPr lang="en-GB" altLang="en-US" smtClean="0">
                <a:latin typeface="Verdana" pitchFamily="34" charset="0"/>
                <a:ea typeface="Verdana" pitchFamily="34" charset="0"/>
                <a:cs typeface="Verdana" pitchFamily="34" charset="0"/>
                <a:hlinkClick r:id="rId2"/>
              </a:rPr>
              <a:t>https://www.resus.org.uk/dnacpr/decisions-relating-to-cpr</a:t>
            </a:r>
            <a:endParaRPr lang="en-GB" altLang="en-US" smtClean="0">
              <a:latin typeface="Verdana" pitchFamily="34" charset="0"/>
              <a:ea typeface="Verdana" pitchFamily="34" charset="0"/>
              <a:cs typeface="Verdana" pitchFamily="34" charset="0"/>
            </a:endParaRPr>
          </a:p>
        </p:txBody>
      </p:sp>
      <p:sp>
        <p:nvSpPr>
          <p:cNvPr id="5427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2B12E973-7555-4058-B86E-8F26C9E1E16F}" type="slidenum">
              <a:rPr lang="en-US" altLang="en-US"/>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                      QUESTIONS ?</a:t>
            </a:r>
          </a:p>
        </p:txBody>
      </p:sp>
      <p:sp>
        <p:nvSpPr>
          <p:cNvPr id="5529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B40422B2-042A-4F36-A247-5AA814D3C4EF}" type="slidenum">
              <a:rPr lang="en-US" altLang="en-US"/>
              <a:pPr/>
              <a:t>26</a:t>
            </a:fld>
            <a:endParaRPr lang="en-US" altLang="en-US"/>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688" y="1870075"/>
            <a:ext cx="3757612"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Before we start….</a:t>
            </a:r>
          </a:p>
        </p:txBody>
      </p:sp>
      <p:sp>
        <p:nvSpPr>
          <p:cNvPr id="31747" name="Text Placeholder 2"/>
          <p:cNvSpPr>
            <a:spLocks noGrp="1"/>
          </p:cNvSpPr>
          <p:nvPr>
            <p:ph type="body" sz="quarter" idx="10"/>
          </p:nvPr>
        </p:nvSpPr>
        <p:spPr bwMode="auto">
          <a:xfrm>
            <a:off x="720725" y="1331913"/>
            <a:ext cx="7959725"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1925" indent="-215900" eaLnBrk="1" hangingPunct="1">
              <a:spcBef>
                <a:spcPct val="0"/>
              </a:spcBef>
              <a:buSzTx/>
              <a:buFont typeface="Arial" charset="0"/>
              <a:buNone/>
            </a:pPr>
            <a:endParaRPr lang="en-GB" altLang="en-US"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endParaRPr lang="en-GB" altLang="en-US" sz="2400" b="0"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r>
              <a:rPr lang="en-GB" altLang="en-US" sz="2400" b="0" smtClean="0">
                <a:latin typeface="Verdana" pitchFamily="34" charset="0"/>
                <a:ea typeface="Verdana" pitchFamily="34" charset="0"/>
                <a:cs typeface="Verdana" pitchFamily="34" charset="0"/>
              </a:rPr>
              <a:t>Think about CPR attempts you have seen in your training so far ……</a:t>
            </a:r>
          </a:p>
          <a:p>
            <a:pPr marL="161925" indent="-215900" eaLnBrk="1" hangingPunct="1">
              <a:spcBef>
                <a:spcPct val="0"/>
              </a:spcBef>
              <a:buSzTx/>
              <a:buFont typeface="Arial" charset="0"/>
              <a:buNone/>
            </a:pPr>
            <a:endParaRPr lang="en-GB" altLang="en-US" sz="2400" b="0"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r>
              <a:rPr lang="en-GB" altLang="en-US" sz="2400" b="0" smtClean="0">
                <a:latin typeface="Verdana" pitchFamily="34" charset="0"/>
                <a:ea typeface="Verdana" pitchFamily="34" charset="0"/>
                <a:cs typeface="Verdana" pitchFamily="34" charset="0"/>
              </a:rPr>
              <a:t>Think about DNACPR discussions you have observed – what went well, what went badly?</a:t>
            </a:r>
          </a:p>
          <a:p>
            <a:pPr marL="161925" indent="-215900" eaLnBrk="1" hangingPunct="1">
              <a:spcBef>
                <a:spcPct val="0"/>
              </a:spcBef>
              <a:buSzTx/>
              <a:buFont typeface="Arial" charset="0"/>
              <a:buNone/>
            </a:pPr>
            <a:endParaRPr lang="en-GB" altLang="en-US" smtClean="0">
              <a:latin typeface="Verdana" pitchFamily="34" charset="0"/>
              <a:ea typeface="Verdana" pitchFamily="34" charset="0"/>
              <a:cs typeface="Verdana" pitchFamily="34" charset="0"/>
            </a:endParaRPr>
          </a:p>
        </p:txBody>
      </p:sp>
      <p:sp>
        <p:nvSpPr>
          <p:cNvPr id="317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D08ED546-4E34-42E1-862F-15A0916C624A}" type="slidenum">
              <a:rPr lang="en-US" altLang="en-US"/>
              <a:pPr/>
              <a:t>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What is Cardiopulmonary Resuscitation?</a:t>
            </a:r>
          </a:p>
        </p:txBody>
      </p:sp>
      <p:sp>
        <p:nvSpPr>
          <p:cNvPr id="10243" name="Text Placeholder 2"/>
          <p:cNvSpPr>
            <a:spLocks noGrp="1"/>
          </p:cNvSpPr>
          <p:nvPr>
            <p:ph type="body" sz="quarter" idx="10"/>
          </p:nvPr>
        </p:nvSpPr>
        <p:spPr bwMode="auto">
          <a:xfrm>
            <a:off x="720725" y="1331913"/>
            <a:ext cx="7959725"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7338" indent="-342900" eaLnBrk="1" hangingPunct="1">
              <a:spcBef>
                <a:spcPct val="0"/>
              </a:spcBef>
              <a:buSzTx/>
              <a:buFont typeface="Arial" charset="0"/>
              <a:buChar char="•"/>
            </a:pPr>
            <a:endParaRPr lang="en-GB" altLang="en-US" sz="2400" b="0" smtClean="0">
              <a:latin typeface="Verdana" pitchFamily="34" charset="0"/>
              <a:ea typeface="Verdana" pitchFamily="34" charset="0"/>
              <a:cs typeface="Verdana" pitchFamily="34" charset="0"/>
            </a:endParaRPr>
          </a:p>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The restoration of breathing and circulation following cardio pulmonary arrest</a:t>
            </a:r>
          </a:p>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Basic: Chest compressions and rescue breaths.</a:t>
            </a:r>
          </a:p>
          <a:p>
            <a:pPr marL="287338" indent="-342900" eaLnBrk="1" hangingPunct="1">
              <a:spcBef>
                <a:spcPct val="0"/>
              </a:spcBef>
              <a:buSzTx/>
              <a:buFont typeface="Arial" charset="0"/>
              <a:buChar char="•"/>
            </a:pPr>
            <a:r>
              <a:rPr lang="en-GB" altLang="en-US" sz="2400" b="0" smtClean="0">
                <a:latin typeface="Verdana" pitchFamily="34" charset="0"/>
                <a:ea typeface="Verdana" pitchFamily="34" charset="0"/>
                <a:cs typeface="Verdana" pitchFamily="34" charset="0"/>
              </a:rPr>
              <a:t>Advanced: IV drug, defibrillation, airway protection &amp; artificial respiration.</a:t>
            </a:r>
          </a:p>
        </p:txBody>
      </p:sp>
      <p:sp>
        <p:nvSpPr>
          <p:cNvPr id="327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CE3EC748-4E80-4411-9EEB-0AB0318AE6F6}" type="slidenum">
              <a:rPr lang="en-US" altLang="en-US"/>
              <a:pPr/>
              <a:t>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CPR OUTCOMES</a:t>
            </a:r>
          </a:p>
        </p:txBody>
      </p:sp>
      <p:sp>
        <p:nvSpPr>
          <p:cNvPr id="12292" name="Text Placeholder 3"/>
          <p:cNvSpPr>
            <a:spLocks noGrp="1"/>
          </p:cNvSpPr>
          <p:nvPr>
            <p:ph type="body" sz="quarter" idx="10"/>
          </p:nvPr>
        </p:nvSpPr>
        <p:spPr bwMode="auto">
          <a:xfrm>
            <a:off x="720725" y="1331913"/>
            <a:ext cx="7959725"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1925" indent="-215900" eaLnBrk="1" hangingPunct="1">
              <a:spcBef>
                <a:spcPct val="0"/>
              </a:spcBef>
              <a:buSzTx/>
              <a:buFont typeface="Arial" charset="0"/>
              <a:buNone/>
            </a:pPr>
            <a:r>
              <a:rPr lang="en-GB" altLang="en-US" smtClean="0">
                <a:latin typeface="Verdana" pitchFamily="34" charset="0"/>
                <a:ea typeface="Verdana" pitchFamily="34" charset="0"/>
                <a:cs typeface="Verdana" pitchFamily="34" charset="0"/>
              </a:rPr>
              <a:t>2007 data:</a:t>
            </a:r>
          </a:p>
          <a:p>
            <a:pPr marL="161925" indent="-215900" eaLnBrk="1" hangingPunct="1">
              <a:spcBef>
                <a:spcPct val="0"/>
              </a:spcBef>
              <a:buSzTx/>
              <a:buFont typeface="Arial" charset="0"/>
              <a:buNone/>
            </a:pPr>
            <a:endParaRPr lang="en-GB" altLang="en-US"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endParaRPr lang="en-GB" altLang="en-US" smtClean="0">
              <a:latin typeface="Verdana" pitchFamily="34" charset="0"/>
              <a:ea typeface="Verdana" pitchFamily="34" charset="0"/>
              <a:cs typeface="Verdana" pitchFamily="34" charset="0"/>
            </a:endParaRPr>
          </a:p>
          <a:p>
            <a:pPr marL="161925" indent="-215900" eaLnBrk="1" hangingPunct="1">
              <a:spcBef>
                <a:spcPct val="0"/>
              </a:spcBef>
              <a:buSzTx/>
              <a:buFont typeface="Arial" charset="0"/>
              <a:buNone/>
            </a:pPr>
            <a:r>
              <a:rPr lang="en-GB" altLang="en-US" smtClean="0">
                <a:latin typeface="Verdana" pitchFamily="34" charset="0"/>
                <a:ea typeface="Verdana" pitchFamily="34" charset="0"/>
                <a:cs typeface="Verdana" pitchFamily="34" charset="0"/>
              </a:rPr>
              <a:t>15 – 20% survival to discharge 		IN hospital arrests</a:t>
            </a:r>
          </a:p>
          <a:p>
            <a:pPr marL="161925" indent="-215900" eaLnBrk="1" hangingPunct="1">
              <a:spcBef>
                <a:spcPct val="0"/>
              </a:spcBef>
              <a:buSzTx/>
              <a:buFont typeface="Arial" charset="0"/>
              <a:buNone/>
            </a:pPr>
            <a:r>
              <a:rPr lang="en-GB" altLang="en-US" smtClean="0">
                <a:latin typeface="Verdana" pitchFamily="34" charset="0"/>
                <a:ea typeface="Verdana" pitchFamily="34" charset="0"/>
                <a:cs typeface="Verdana" pitchFamily="34" charset="0"/>
              </a:rPr>
              <a:t>5 – 10%   survival to discharge 		OUT of hospital arrests</a:t>
            </a:r>
          </a:p>
          <a:p>
            <a:pPr marL="161925" indent="-215900" eaLnBrk="1" hangingPunct="1">
              <a:spcBef>
                <a:spcPct val="0"/>
              </a:spcBef>
              <a:buSzTx/>
              <a:buFont typeface="Arial" charset="0"/>
              <a:buNone/>
            </a:pPr>
            <a:r>
              <a:rPr lang="en-GB" altLang="en-US" smtClean="0">
                <a:latin typeface="Verdana" pitchFamily="34" charset="0"/>
                <a:ea typeface="Verdana" pitchFamily="34" charset="0"/>
                <a:cs typeface="Verdana" pitchFamily="34" charset="0"/>
              </a:rPr>
              <a:t>2.3%        survival to discharge       	Poor PS prior to arrest</a:t>
            </a:r>
          </a:p>
        </p:txBody>
      </p:sp>
      <p:sp>
        <p:nvSpPr>
          <p:cNvPr id="3379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25FAFC75-47C6-4DF8-B6F2-25DD67259DCA}" type="slidenum">
              <a:rPr lang="en-US" altLang="en-US"/>
              <a:pPr/>
              <a:t>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9BC7B9F0-5BB5-4BC3-98C6-4CEA3B0B9F4C}" type="slidenum">
              <a:rPr lang="en-US" altLang="en-US"/>
              <a:pPr/>
              <a:t>6</a:t>
            </a:fld>
            <a:endParaRPr lang="en-US" altLang="en-US"/>
          </a:p>
        </p:txBody>
      </p:sp>
      <p:pic>
        <p:nvPicPr>
          <p:cNvPr id="34819" name="Picture 4" descr="CPRSurvivalRat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47650"/>
            <a:ext cx="3560763"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POTENTIAL HARMS OF CPR?</a:t>
            </a:r>
          </a:p>
        </p:txBody>
      </p:sp>
      <p:sp>
        <p:nvSpPr>
          <p:cNvPr id="16388" name="Text Placeholder 3"/>
          <p:cNvSpPr>
            <a:spLocks noGrp="1"/>
          </p:cNvSpPr>
          <p:nvPr>
            <p:ph type="body" sz="quarter" idx="10"/>
          </p:nvPr>
        </p:nvSpPr>
        <p:spPr>
          <a:xfrm>
            <a:off x="720725" y="1331913"/>
            <a:ext cx="7959725" cy="4397375"/>
          </a:xfrm>
        </p:spPr>
        <p:txBody>
          <a:bodyPr/>
          <a:lstStyle/>
          <a:p>
            <a:pPr marL="288900" indent="-342900" eaLnBrk="1" fontAlgn="auto" hangingPunct="1">
              <a:buFont typeface="Arial" panose="020B0604020202020204" pitchFamily="34" charset="0"/>
              <a:buChar char="•"/>
              <a:defRPr/>
            </a:pPr>
            <a:r>
              <a:rPr lang="en-GB" altLang="en-US" sz="2400" b="0" dirty="0" smtClean="0"/>
              <a:t>Broken ribs / sternum</a:t>
            </a:r>
          </a:p>
          <a:p>
            <a:pPr marL="288900" indent="-342900" eaLnBrk="1" fontAlgn="auto" hangingPunct="1">
              <a:buFont typeface="Arial" panose="020B0604020202020204" pitchFamily="34" charset="0"/>
              <a:buChar char="•"/>
              <a:defRPr/>
            </a:pPr>
            <a:r>
              <a:rPr lang="en-GB" altLang="en-US" sz="2400" b="0" dirty="0" smtClean="0"/>
              <a:t>Pneumothorax</a:t>
            </a:r>
          </a:p>
          <a:p>
            <a:pPr marL="288900" indent="-342900" eaLnBrk="1" fontAlgn="auto" hangingPunct="1">
              <a:buFont typeface="Arial" panose="020B0604020202020204" pitchFamily="34" charset="0"/>
              <a:buChar char="•"/>
              <a:defRPr/>
            </a:pPr>
            <a:r>
              <a:rPr lang="en-GB" altLang="en-US" sz="2400" b="0" dirty="0" smtClean="0"/>
              <a:t>Other organ damage (heart / liver)</a:t>
            </a:r>
          </a:p>
          <a:p>
            <a:pPr marL="288900" indent="-342900" eaLnBrk="1" fontAlgn="auto" hangingPunct="1">
              <a:buFont typeface="Arial" panose="020B0604020202020204" pitchFamily="34" charset="0"/>
              <a:buChar char="•"/>
              <a:defRPr/>
            </a:pPr>
            <a:r>
              <a:rPr lang="en-GB" altLang="en-US" sz="2400" b="0" dirty="0" smtClean="0"/>
              <a:t>Neurological disability</a:t>
            </a:r>
          </a:p>
          <a:p>
            <a:pPr marL="288900" indent="-342900" eaLnBrk="1" fontAlgn="auto" hangingPunct="1">
              <a:buFont typeface="Arial" panose="020B0604020202020204" pitchFamily="34" charset="0"/>
              <a:buChar char="•"/>
              <a:defRPr/>
            </a:pPr>
            <a:r>
              <a:rPr lang="en-GB" altLang="en-US" sz="2400" b="0" dirty="0" smtClean="0"/>
              <a:t>Family distress witnessing CPR (beware of over-</a:t>
            </a:r>
            <a:r>
              <a:rPr lang="en-GB" altLang="en-US" sz="2400" b="0" dirty="0" err="1" smtClean="0"/>
              <a:t>paternalising</a:t>
            </a:r>
            <a:r>
              <a:rPr lang="en-GB" altLang="en-US" sz="2400" b="0" dirty="0" smtClean="0"/>
              <a:t>)</a:t>
            </a:r>
          </a:p>
          <a:p>
            <a:pPr marL="288900" indent="-342900" eaLnBrk="1" fontAlgn="auto" hangingPunct="1">
              <a:buFont typeface="Arial" panose="020B0604020202020204" pitchFamily="34" charset="0"/>
              <a:buChar char="•"/>
              <a:defRPr/>
            </a:pPr>
            <a:r>
              <a:rPr lang="en-GB" altLang="en-US" sz="2400" b="0" dirty="0" smtClean="0"/>
              <a:t>Staff distress</a:t>
            </a:r>
          </a:p>
          <a:p>
            <a:pPr marL="288900" indent="-342900" eaLnBrk="1" fontAlgn="auto" hangingPunct="1">
              <a:buFont typeface="Arial" panose="020B0604020202020204" pitchFamily="34" charset="0"/>
              <a:buChar char="•"/>
              <a:defRPr/>
            </a:pPr>
            <a:r>
              <a:rPr lang="en-GB" altLang="en-US" sz="2400" b="0" dirty="0" smtClean="0"/>
              <a:t>Diversion of resources</a:t>
            </a:r>
          </a:p>
          <a:p>
            <a:pPr eaLnBrk="1" fontAlgn="auto" hangingPunct="1">
              <a:defRPr/>
            </a:pPr>
            <a:endParaRPr lang="en-GB" altLang="en-US" dirty="0" smtClean="0"/>
          </a:p>
          <a:p>
            <a:pPr eaLnBrk="1" fontAlgn="auto" hangingPunct="1">
              <a:defRPr/>
            </a:pPr>
            <a:endParaRPr lang="en-GB" altLang="en-US" dirty="0" smtClean="0"/>
          </a:p>
        </p:txBody>
      </p:sp>
      <p:sp>
        <p:nvSpPr>
          <p:cNvPr id="35844"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47AD0F3F-AF69-4423-98EA-F4FE4177581F}" type="slidenum">
              <a:rPr lang="en-US" altLang="en-US"/>
              <a:pPr/>
              <a:t>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62309DF4-DD2F-429D-9B1C-5E472511F154}" type="slidenum">
              <a:rPr lang="en-US" altLang="en-US"/>
              <a:pPr/>
              <a:t>8</a:t>
            </a:fld>
            <a:endParaRPr lang="en-US" altLang="en-US"/>
          </a:p>
        </p:txBody>
      </p:sp>
      <p:sp>
        <p:nvSpPr>
          <p:cNvPr id="36867" name="Text Placeholder 3"/>
          <p:cNvSpPr>
            <a:spLocks noGrp="1"/>
          </p:cNvSpPr>
          <p:nvPr>
            <p:ph type="body" sz="quarter" idx="4294967295"/>
          </p:nvPr>
        </p:nvSpPr>
        <p:spPr bwMode="auto">
          <a:xfrm>
            <a:off x="1184275" y="1331913"/>
            <a:ext cx="7959725" cy="4397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a:p>
            <a:pPr eaLnBrk="1" hangingPunct="1"/>
            <a:endParaRPr lang="en-GB" altLang="en-US" smtClean="0"/>
          </a:p>
        </p:txBody>
      </p:sp>
      <p:sp>
        <p:nvSpPr>
          <p:cNvPr id="36868" name="Title 2"/>
          <p:cNvSpPr>
            <a:spLocks noGrp="1"/>
          </p:cNvSpPr>
          <p:nvPr>
            <p:ph type="title" idx="4294967295"/>
          </p:nvPr>
        </p:nvSpPr>
        <p:spPr bwMode="auto">
          <a:xfrm>
            <a:off x="1911350" y="2009775"/>
            <a:ext cx="5626100" cy="275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altLang="en-US" smtClean="0">
                <a:solidFill>
                  <a:srgbClr val="83C452"/>
                </a:solidFill>
              </a:rPr>
              <a:t>CPR DISCUSSIONS –</a:t>
            </a:r>
            <a:br>
              <a:rPr lang="en-GB" altLang="en-US" smtClean="0">
                <a:solidFill>
                  <a:srgbClr val="83C452"/>
                </a:solidFill>
              </a:rPr>
            </a:br>
            <a:r>
              <a:rPr lang="en-GB" altLang="en-US" smtClean="0">
                <a:solidFill>
                  <a:srgbClr val="83C452"/>
                </a:solidFill>
              </a:rPr>
              <a:t>The good, the bad and the ugly?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bwMode="auto">
          <a:xfrm>
            <a:off x="720725" y="360363"/>
            <a:ext cx="8074025"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latin typeface="Verdana" pitchFamily="34" charset="0"/>
                <a:ea typeface="Verdana" pitchFamily="34" charset="0"/>
                <a:cs typeface="Verdana" pitchFamily="34" charset="0"/>
              </a:rPr>
              <a:t>CPR DISCUSSIONS – Who to involve?</a:t>
            </a:r>
          </a:p>
        </p:txBody>
      </p:sp>
      <p:sp>
        <p:nvSpPr>
          <p:cNvPr id="4" name="Text Placeholder 3"/>
          <p:cNvSpPr>
            <a:spLocks noGrp="1"/>
          </p:cNvSpPr>
          <p:nvPr>
            <p:ph type="body" sz="quarter" idx="10"/>
          </p:nvPr>
        </p:nvSpPr>
        <p:spPr>
          <a:xfrm>
            <a:off x="720725" y="1331913"/>
            <a:ext cx="7959725" cy="4597400"/>
          </a:xfrm>
        </p:spPr>
        <p:txBody>
          <a:bodyPr/>
          <a:lstStyle/>
          <a:p>
            <a:pPr marL="231750" indent="-285750" eaLnBrk="1" fontAlgn="auto" hangingPunct="1">
              <a:buFont typeface="Arial" panose="020B0604020202020204" pitchFamily="34" charset="0"/>
              <a:buChar char="•"/>
              <a:defRPr/>
            </a:pPr>
            <a:r>
              <a:rPr lang="en-GB" altLang="en-US" sz="2000" b="0" dirty="0" smtClean="0"/>
              <a:t>Does the patient have capacity?</a:t>
            </a:r>
          </a:p>
          <a:p>
            <a:pPr lvl="3" eaLnBrk="1" fontAlgn="auto" hangingPunct="1">
              <a:spcAft>
                <a:spcPts val="0"/>
              </a:spcAft>
              <a:buFont typeface="Courier New" panose="02070309020205020404" pitchFamily="49" charset="0"/>
              <a:buChar char="o"/>
              <a:defRPr/>
            </a:pPr>
            <a:r>
              <a:rPr lang="en-GB" altLang="en-US" sz="2000" dirty="0" smtClean="0"/>
              <a:t>Ideally relatives and carers should be part of the discussion if the patient agrees</a:t>
            </a:r>
          </a:p>
          <a:p>
            <a:pPr eaLnBrk="1" fontAlgn="auto" hangingPunct="1">
              <a:defRPr/>
            </a:pPr>
            <a:endParaRPr lang="en-GB" altLang="en-US" sz="2000" b="0" dirty="0" smtClean="0"/>
          </a:p>
          <a:p>
            <a:pPr marL="231750" indent="-285750" eaLnBrk="1" fontAlgn="auto" hangingPunct="1">
              <a:buFont typeface="Arial" panose="020B0604020202020204" pitchFamily="34" charset="0"/>
              <a:buChar char="•"/>
              <a:defRPr/>
            </a:pPr>
            <a:r>
              <a:rPr lang="en-GB" altLang="en-US" sz="2000" b="0" dirty="0" smtClean="0"/>
              <a:t>Patient lacks mental capacity</a:t>
            </a:r>
          </a:p>
          <a:p>
            <a:pPr marL="789750" lvl="3" indent="-285750" eaLnBrk="1" fontAlgn="auto" hangingPunct="1">
              <a:spcAft>
                <a:spcPts val="0"/>
              </a:spcAft>
              <a:buFont typeface="Courier New" panose="02070309020205020404" pitchFamily="49" charset="0"/>
              <a:buChar char="o"/>
              <a:defRPr/>
            </a:pPr>
            <a:r>
              <a:rPr lang="en-GB" altLang="en-US" sz="2000" dirty="0" smtClean="0"/>
              <a:t>Most senior clinician responsible for decision</a:t>
            </a:r>
          </a:p>
          <a:p>
            <a:pPr marL="789750" lvl="3" indent="-285750" eaLnBrk="1" fontAlgn="auto" hangingPunct="1">
              <a:spcAft>
                <a:spcPts val="0"/>
              </a:spcAft>
              <a:buFont typeface="Courier New" panose="02070309020205020404" pitchFamily="49" charset="0"/>
              <a:buChar char="o"/>
              <a:defRPr/>
            </a:pPr>
            <a:r>
              <a:rPr lang="en-GB" altLang="en-US" sz="2000" dirty="0" smtClean="0"/>
              <a:t>Is there a valid and applicable ADRT?</a:t>
            </a:r>
          </a:p>
          <a:p>
            <a:pPr marL="789750" lvl="3" indent="-285750" eaLnBrk="1" fontAlgn="auto" hangingPunct="1">
              <a:spcAft>
                <a:spcPts val="0"/>
              </a:spcAft>
              <a:buFont typeface="Courier New" panose="02070309020205020404" pitchFamily="49" charset="0"/>
              <a:buChar char="o"/>
              <a:defRPr/>
            </a:pPr>
            <a:r>
              <a:rPr lang="en-GB" altLang="en-US" sz="2000" dirty="0" smtClean="0"/>
              <a:t>Is there a welfare attorney (LPA) or other legal surrogate?</a:t>
            </a:r>
          </a:p>
          <a:p>
            <a:pPr marL="789750" lvl="3" indent="-285750" eaLnBrk="1" fontAlgn="auto" hangingPunct="1">
              <a:spcAft>
                <a:spcPts val="0"/>
              </a:spcAft>
              <a:buFont typeface="Courier New" panose="02070309020205020404" pitchFamily="49" charset="0"/>
              <a:buChar char="o"/>
              <a:defRPr/>
            </a:pPr>
            <a:r>
              <a:rPr lang="en-GB" altLang="en-US" sz="2000" dirty="0" smtClean="0"/>
              <a:t>Do they have family / friends / others involved for best interests meeting?</a:t>
            </a:r>
          </a:p>
          <a:p>
            <a:pPr marL="789750" lvl="3" indent="-285750" eaLnBrk="1" fontAlgn="auto" hangingPunct="1">
              <a:spcAft>
                <a:spcPts val="0"/>
              </a:spcAft>
              <a:buFont typeface="Courier New" panose="02070309020205020404" pitchFamily="49" charset="0"/>
              <a:buChar char="o"/>
              <a:defRPr/>
            </a:pPr>
            <a:r>
              <a:rPr lang="en-GB" altLang="en-US" sz="2000" dirty="0" smtClean="0"/>
              <a:t>IMCA if no advocate</a:t>
            </a:r>
            <a:endParaRPr lang="en-GB" altLang="en-US" dirty="0" smtClean="0"/>
          </a:p>
          <a:p>
            <a:pPr eaLnBrk="1" fontAlgn="auto" hangingPunct="1">
              <a:defRPr/>
            </a:pPr>
            <a:endParaRPr lang="en-GB" altLang="en-US" dirty="0" smtClean="0"/>
          </a:p>
          <a:p>
            <a:pPr eaLnBrk="1" fontAlgn="auto" hangingPunct="1">
              <a:defRPr/>
            </a:pPr>
            <a:endParaRPr lang="en-GB" altLang="en-US" dirty="0" smtClean="0"/>
          </a:p>
          <a:p>
            <a:pPr eaLnBrk="1" fontAlgn="auto" hangingPunct="1">
              <a:defRPr/>
            </a:pPr>
            <a:endParaRPr lang="en-GB" altLang="en-US" dirty="0" smtClean="0"/>
          </a:p>
        </p:txBody>
      </p:sp>
      <p:sp>
        <p:nvSpPr>
          <p:cNvPr id="3789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8F8AE3B0-5694-410B-97EB-988D8E2E8575}" type="slidenum">
              <a:rPr lang="en-US" altLang="en-US"/>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GP VOED SM</Template>
  <TotalTime>1176</TotalTime>
  <Words>748</Words>
  <Application>Microsoft Office PowerPoint</Application>
  <PresentationFormat>On-screen Show (4:3)</PresentationFormat>
  <Paragraphs>139</Paragraphs>
  <Slides>26</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 Light</vt:lpstr>
      <vt:lpstr>Calibri</vt:lpstr>
      <vt:lpstr>Verdana</vt:lpstr>
      <vt:lpstr>Courier New</vt:lpstr>
      <vt:lpstr>2_Custom Design</vt:lpstr>
      <vt:lpstr>Custom Design</vt:lpstr>
      <vt:lpstr>1_Custom Design</vt:lpstr>
      <vt:lpstr>3_Custom Design</vt:lpstr>
      <vt:lpstr>Resuscitation and ceilings of treatment </vt:lpstr>
      <vt:lpstr>Objectives</vt:lpstr>
      <vt:lpstr>Before we start….</vt:lpstr>
      <vt:lpstr>What is Cardiopulmonary Resuscitation?</vt:lpstr>
      <vt:lpstr>CPR OUTCOMES</vt:lpstr>
      <vt:lpstr>PowerPoint Presentation</vt:lpstr>
      <vt:lpstr>POTENTIAL HARMS OF CPR?</vt:lpstr>
      <vt:lpstr>CPR DISCUSSIONS – The good, the bad and the ugly?</vt:lpstr>
      <vt:lpstr>CPR DISCUSSIONS – Who to involve?</vt:lpstr>
      <vt:lpstr>CPR DISCUSSIONS – Some common myths, misconceptions and pitfalls</vt:lpstr>
      <vt:lpstr>Is a DNACPR form legally binding?</vt:lpstr>
      <vt:lpstr>Does a DNACPR form mean I won’t get more treatment?</vt:lpstr>
      <vt:lpstr>Can a patient or relative demand CPR?</vt:lpstr>
      <vt:lpstr>Can I do a DNACPR for without informing the patient?</vt:lpstr>
      <vt:lpstr>There should be a presumption in favour of discussion with the patient</vt:lpstr>
      <vt:lpstr>Be clear whose decision it is</vt:lpstr>
      <vt:lpstr>What if there is disagreement?</vt:lpstr>
      <vt:lpstr>As with all decisions...Document carefully</vt:lpstr>
      <vt:lpstr>CEILINGS OF TREATMENT</vt:lpstr>
      <vt:lpstr>Discussing ACP and ceilings of care</vt:lpstr>
      <vt:lpstr>PowerPoint Presentation</vt:lpstr>
      <vt:lpstr>WHERE TO RECORD?</vt:lpstr>
      <vt:lpstr>RESPECT</vt:lpstr>
      <vt:lpstr>PowerPoint Presentation</vt:lpstr>
      <vt:lpstr>For more information:</vt:lpstr>
      <vt:lpstr>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 Raven</dc:creator>
  <cp:lastModifiedBy>Joana Carmo - Senior Medical Education Co-Ordinator</cp:lastModifiedBy>
  <cp:revision>135</cp:revision>
  <dcterms:created xsi:type="dcterms:W3CDTF">2013-10-22T12:49:34Z</dcterms:created>
  <dcterms:modified xsi:type="dcterms:W3CDTF">2020-01-23T10:46:49Z</dcterms:modified>
</cp:coreProperties>
</file>