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68" r:id="rId3"/>
    <p:sldId id="284" r:id="rId4"/>
    <p:sldId id="285" r:id="rId5"/>
    <p:sldId id="286" r:id="rId6"/>
    <p:sldId id="282" r:id="rId7"/>
    <p:sldId id="283" r:id="rId8"/>
    <p:sldId id="269" r:id="rId9"/>
    <p:sldId id="280" r:id="rId10"/>
    <p:sldId id="279" r:id="rId11"/>
    <p:sldId id="258" r:id="rId12"/>
    <p:sldId id="257" r:id="rId13"/>
    <p:sldId id="260" r:id="rId14"/>
    <p:sldId id="261" r:id="rId15"/>
    <p:sldId id="278" r:id="rId16"/>
    <p:sldId id="277" r:id="rId17"/>
    <p:sldId id="276" r:id="rId18"/>
    <p:sldId id="274" r:id="rId19"/>
    <p:sldId id="273" r:id="rId20"/>
    <p:sldId id="275" r:id="rId21"/>
    <p:sldId id="267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FAF7"/>
    <a:srgbClr val="51CDC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C5706D-6BAD-3C43-A518-BF8EC0618EF2}" type="doc">
      <dgm:prSet loTypeId="urn:microsoft.com/office/officeart/2005/8/layout/venn1" loCatId="" qsTypeId="urn:microsoft.com/office/officeart/2005/8/quickstyle/simple3" qsCatId="simple" csTypeId="urn:microsoft.com/office/officeart/2005/8/colors/colorful2" csCatId="colorful" phldr="1"/>
      <dgm:spPr/>
    </dgm:pt>
    <dgm:pt modelId="{F03B64E6-A80E-A542-AC67-3078B349CB8A}">
      <dgm:prSet phldrT="[Text]"/>
      <dgm:spPr>
        <a:solidFill>
          <a:srgbClr val="0000FF">
            <a:alpha val="50000"/>
          </a:srgbClr>
        </a:solidFill>
      </dgm:spPr>
      <dgm:t>
        <a:bodyPr/>
        <a:lstStyle/>
        <a:p>
          <a:r>
            <a:rPr lang="en-US" dirty="0" smtClean="0"/>
            <a:t>Patient</a:t>
          </a:r>
          <a:endParaRPr lang="en-US" dirty="0"/>
        </a:p>
      </dgm:t>
    </dgm:pt>
    <dgm:pt modelId="{27B66D4C-D25A-2F47-BEA0-490A69F865BC}" type="parTrans" cxnId="{1EBF9A80-B09F-0B49-8E74-A39B49A9BBD1}">
      <dgm:prSet/>
      <dgm:spPr/>
      <dgm:t>
        <a:bodyPr/>
        <a:lstStyle/>
        <a:p>
          <a:endParaRPr lang="en-US"/>
        </a:p>
      </dgm:t>
    </dgm:pt>
    <dgm:pt modelId="{0135E4C5-100F-534B-B212-F841F7BADC5C}" type="sibTrans" cxnId="{1EBF9A80-B09F-0B49-8E74-A39B49A9BBD1}">
      <dgm:prSet/>
      <dgm:spPr/>
      <dgm:t>
        <a:bodyPr/>
        <a:lstStyle/>
        <a:p>
          <a:endParaRPr lang="en-US"/>
        </a:p>
      </dgm:t>
    </dgm:pt>
    <dgm:pt modelId="{0A750EE8-92D8-0547-8AD7-EA01DDDB33B8}">
      <dgm:prSet phldrT="[Text]"/>
      <dgm:spPr>
        <a:solidFill>
          <a:srgbClr val="CCFFCC">
            <a:alpha val="50000"/>
          </a:srgbClr>
        </a:solidFill>
      </dgm:spPr>
      <dgm:t>
        <a:bodyPr/>
        <a:lstStyle/>
        <a:p>
          <a:r>
            <a:rPr lang="en-US" dirty="0" smtClean="0"/>
            <a:t>Consultation</a:t>
          </a:r>
          <a:endParaRPr lang="en-US" dirty="0"/>
        </a:p>
      </dgm:t>
    </dgm:pt>
    <dgm:pt modelId="{3481F3B2-7836-E84E-BEB0-101D8B11CCBD}" type="parTrans" cxnId="{EB432F46-E3B4-A24F-8FFA-F1267A68FE13}">
      <dgm:prSet/>
      <dgm:spPr/>
      <dgm:t>
        <a:bodyPr/>
        <a:lstStyle/>
        <a:p>
          <a:endParaRPr lang="en-US"/>
        </a:p>
      </dgm:t>
    </dgm:pt>
    <dgm:pt modelId="{A8A114F6-C17E-9448-90E7-44EFF29A487D}" type="sibTrans" cxnId="{EB432F46-E3B4-A24F-8FFA-F1267A68FE13}">
      <dgm:prSet/>
      <dgm:spPr/>
      <dgm:t>
        <a:bodyPr/>
        <a:lstStyle/>
        <a:p>
          <a:endParaRPr lang="en-US"/>
        </a:p>
      </dgm:t>
    </dgm:pt>
    <dgm:pt modelId="{D41DF124-5B4E-1246-9B01-E1598F238802}">
      <dgm:prSet phldrT="[Text]"/>
      <dgm:spPr>
        <a:solidFill>
          <a:srgbClr val="FF0000">
            <a:alpha val="55000"/>
          </a:srgbClr>
        </a:solidFill>
      </dgm:spPr>
      <dgm:t>
        <a:bodyPr/>
        <a:lstStyle/>
        <a:p>
          <a:r>
            <a:rPr lang="en-US" dirty="0" smtClean="0"/>
            <a:t>GP</a:t>
          </a:r>
          <a:endParaRPr lang="en-US" dirty="0"/>
        </a:p>
      </dgm:t>
    </dgm:pt>
    <dgm:pt modelId="{16FF5089-0916-4E42-9EFE-9DEF64F6D85C}" type="parTrans" cxnId="{314C5E8F-9698-194B-BE42-3F1105443742}">
      <dgm:prSet/>
      <dgm:spPr/>
      <dgm:t>
        <a:bodyPr/>
        <a:lstStyle/>
        <a:p>
          <a:endParaRPr lang="en-US"/>
        </a:p>
      </dgm:t>
    </dgm:pt>
    <dgm:pt modelId="{85CC5868-43BB-1B42-8454-1B8E0EDD7136}" type="sibTrans" cxnId="{314C5E8F-9698-194B-BE42-3F1105443742}">
      <dgm:prSet/>
      <dgm:spPr/>
      <dgm:t>
        <a:bodyPr/>
        <a:lstStyle/>
        <a:p>
          <a:endParaRPr lang="en-US"/>
        </a:p>
      </dgm:t>
    </dgm:pt>
    <dgm:pt modelId="{C6873368-0A80-4442-AE59-AAC46C4AE0BB}" type="pres">
      <dgm:prSet presAssocID="{69C5706D-6BAD-3C43-A518-BF8EC0618EF2}" presName="compositeShape" presStyleCnt="0">
        <dgm:presLayoutVars>
          <dgm:chMax val="7"/>
          <dgm:dir/>
          <dgm:resizeHandles val="exact"/>
        </dgm:presLayoutVars>
      </dgm:prSet>
      <dgm:spPr/>
    </dgm:pt>
    <dgm:pt modelId="{26873E24-D6FE-AB44-BB6A-400B5E83E5C5}" type="pres">
      <dgm:prSet presAssocID="{F03B64E6-A80E-A542-AC67-3078B349CB8A}" presName="circ1" presStyleLbl="vennNode1" presStyleIdx="0" presStyleCnt="3"/>
      <dgm:spPr/>
      <dgm:t>
        <a:bodyPr/>
        <a:lstStyle/>
        <a:p>
          <a:endParaRPr lang="en-US"/>
        </a:p>
      </dgm:t>
    </dgm:pt>
    <dgm:pt modelId="{13950BB3-45C7-E74D-B632-0C9DFFD4B1EA}" type="pres">
      <dgm:prSet presAssocID="{F03B64E6-A80E-A542-AC67-3078B349CB8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F76D7-57BC-A04F-ABF4-DFC053990FE5}" type="pres">
      <dgm:prSet presAssocID="{0A750EE8-92D8-0547-8AD7-EA01DDDB33B8}" presName="circ2" presStyleLbl="vennNode1" presStyleIdx="1" presStyleCnt="3"/>
      <dgm:spPr/>
      <dgm:t>
        <a:bodyPr/>
        <a:lstStyle/>
        <a:p>
          <a:endParaRPr lang="en-US"/>
        </a:p>
      </dgm:t>
    </dgm:pt>
    <dgm:pt modelId="{C0EEA172-E0BE-1F45-85E0-21959B81C5ED}" type="pres">
      <dgm:prSet presAssocID="{0A750EE8-92D8-0547-8AD7-EA01DDDB33B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9A05F-FCDC-A54A-909E-3B139F11C7AD}" type="pres">
      <dgm:prSet presAssocID="{D41DF124-5B4E-1246-9B01-E1598F238802}" presName="circ3" presStyleLbl="vennNode1" presStyleIdx="2" presStyleCnt="3"/>
      <dgm:spPr/>
      <dgm:t>
        <a:bodyPr/>
        <a:lstStyle/>
        <a:p>
          <a:endParaRPr lang="en-US"/>
        </a:p>
      </dgm:t>
    </dgm:pt>
    <dgm:pt modelId="{151931E3-81AD-2D49-ABAA-21A427641A87}" type="pres">
      <dgm:prSet presAssocID="{D41DF124-5B4E-1246-9B01-E1598F23880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193700-52A3-7449-91A5-DAACC0E23F58}" type="presOf" srcId="{0A750EE8-92D8-0547-8AD7-EA01DDDB33B8}" destId="{C0EEA172-E0BE-1F45-85E0-21959B81C5ED}" srcOrd="1" destOrd="0" presId="urn:microsoft.com/office/officeart/2005/8/layout/venn1"/>
    <dgm:cxn modelId="{48920BCE-AA0E-3C42-865D-E66743CE01AC}" type="presOf" srcId="{0A750EE8-92D8-0547-8AD7-EA01DDDB33B8}" destId="{CE4F76D7-57BC-A04F-ABF4-DFC053990FE5}" srcOrd="0" destOrd="0" presId="urn:microsoft.com/office/officeart/2005/8/layout/venn1"/>
    <dgm:cxn modelId="{EB432F46-E3B4-A24F-8FFA-F1267A68FE13}" srcId="{69C5706D-6BAD-3C43-A518-BF8EC0618EF2}" destId="{0A750EE8-92D8-0547-8AD7-EA01DDDB33B8}" srcOrd="1" destOrd="0" parTransId="{3481F3B2-7836-E84E-BEB0-101D8B11CCBD}" sibTransId="{A8A114F6-C17E-9448-90E7-44EFF29A487D}"/>
    <dgm:cxn modelId="{39E98ECB-EE21-5E42-BFCD-BA90E15ACB3A}" type="presOf" srcId="{F03B64E6-A80E-A542-AC67-3078B349CB8A}" destId="{26873E24-D6FE-AB44-BB6A-400B5E83E5C5}" srcOrd="0" destOrd="0" presId="urn:microsoft.com/office/officeart/2005/8/layout/venn1"/>
    <dgm:cxn modelId="{807376FA-9F65-994D-A90E-7E9E1FF9DE90}" type="presOf" srcId="{F03B64E6-A80E-A542-AC67-3078B349CB8A}" destId="{13950BB3-45C7-E74D-B632-0C9DFFD4B1EA}" srcOrd="1" destOrd="0" presId="urn:microsoft.com/office/officeart/2005/8/layout/venn1"/>
    <dgm:cxn modelId="{F9CAB244-0E78-9E4C-96A5-2018BEDEAE06}" type="presOf" srcId="{D41DF124-5B4E-1246-9B01-E1598F238802}" destId="{151931E3-81AD-2D49-ABAA-21A427641A87}" srcOrd="1" destOrd="0" presId="urn:microsoft.com/office/officeart/2005/8/layout/venn1"/>
    <dgm:cxn modelId="{1EBF9A80-B09F-0B49-8E74-A39B49A9BBD1}" srcId="{69C5706D-6BAD-3C43-A518-BF8EC0618EF2}" destId="{F03B64E6-A80E-A542-AC67-3078B349CB8A}" srcOrd="0" destOrd="0" parTransId="{27B66D4C-D25A-2F47-BEA0-490A69F865BC}" sibTransId="{0135E4C5-100F-534B-B212-F841F7BADC5C}"/>
    <dgm:cxn modelId="{32B42162-B37C-724C-8DAC-D9D8A6A8AA45}" type="presOf" srcId="{69C5706D-6BAD-3C43-A518-BF8EC0618EF2}" destId="{C6873368-0A80-4442-AE59-AAC46C4AE0BB}" srcOrd="0" destOrd="0" presId="urn:microsoft.com/office/officeart/2005/8/layout/venn1"/>
    <dgm:cxn modelId="{314C5E8F-9698-194B-BE42-3F1105443742}" srcId="{69C5706D-6BAD-3C43-A518-BF8EC0618EF2}" destId="{D41DF124-5B4E-1246-9B01-E1598F238802}" srcOrd="2" destOrd="0" parTransId="{16FF5089-0916-4E42-9EFE-9DEF64F6D85C}" sibTransId="{85CC5868-43BB-1B42-8454-1B8E0EDD7136}"/>
    <dgm:cxn modelId="{C750F24B-A1BC-5649-B9A8-A1A825BE69DB}" type="presOf" srcId="{D41DF124-5B4E-1246-9B01-E1598F238802}" destId="{46F9A05F-FCDC-A54A-909E-3B139F11C7AD}" srcOrd="0" destOrd="0" presId="urn:microsoft.com/office/officeart/2005/8/layout/venn1"/>
    <dgm:cxn modelId="{9187CA04-89F3-4944-AFEB-991444F7CD5C}" type="presParOf" srcId="{C6873368-0A80-4442-AE59-AAC46C4AE0BB}" destId="{26873E24-D6FE-AB44-BB6A-400B5E83E5C5}" srcOrd="0" destOrd="0" presId="urn:microsoft.com/office/officeart/2005/8/layout/venn1"/>
    <dgm:cxn modelId="{AA82DAA6-7D37-7845-9D15-C828486191D9}" type="presParOf" srcId="{C6873368-0A80-4442-AE59-AAC46C4AE0BB}" destId="{13950BB3-45C7-E74D-B632-0C9DFFD4B1EA}" srcOrd="1" destOrd="0" presId="urn:microsoft.com/office/officeart/2005/8/layout/venn1"/>
    <dgm:cxn modelId="{EAABDE44-6632-C142-A318-DBA67FD0657D}" type="presParOf" srcId="{C6873368-0A80-4442-AE59-AAC46C4AE0BB}" destId="{CE4F76D7-57BC-A04F-ABF4-DFC053990FE5}" srcOrd="2" destOrd="0" presId="urn:microsoft.com/office/officeart/2005/8/layout/venn1"/>
    <dgm:cxn modelId="{27A0BE4C-11F1-2F4E-82DE-F657AA913B0B}" type="presParOf" srcId="{C6873368-0A80-4442-AE59-AAC46C4AE0BB}" destId="{C0EEA172-E0BE-1F45-85E0-21959B81C5ED}" srcOrd="3" destOrd="0" presId="urn:microsoft.com/office/officeart/2005/8/layout/venn1"/>
    <dgm:cxn modelId="{BE1798D6-DB76-014C-A7EE-D19A1122D6C1}" type="presParOf" srcId="{C6873368-0A80-4442-AE59-AAC46C4AE0BB}" destId="{46F9A05F-FCDC-A54A-909E-3B139F11C7AD}" srcOrd="4" destOrd="0" presId="urn:microsoft.com/office/officeart/2005/8/layout/venn1"/>
    <dgm:cxn modelId="{E2EBB037-CDF9-494F-AA54-6C9F8375BEC7}" type="presParOf" srcId="{C6873368-0A80-4442-AE59-AAC46C4AE0BB}" destId="{151931E3-81AD-2D49-ABAA-21A427641A87}" srcOrd="5" destOrd="0" presId="urn:microsoft.com/office/officeart/2005/8/layout/venn1"/>
  </dgm:cxnLst>
  <dgm:bg/>
  <dgm:whole/>
  <dgm:extLst>
    <a:ext uri="http://schemas.microsoft.com/office/drawing/2008/diagram"/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8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Impact Ease Matrix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BE9593-A79E-E149-9E5C-A63C50036D4B}" type="presOf" srcId="{680BA52F-9E39-7F4B-B794-E96CF0DFF7AA}" destId="{334C2B0B-94E4-134D-87AA-B08EDE4B2B0E}" srcOrd="0" destOrd="0" presId="urn:microsoft.com/office/officeart/2005/8/layout/StepDownProcess"/>
    <dgm:cxn modelId="{0E492CF1-81E7-BD45-B43B-497683C44CE6}" type="presOf" srcId="{030B73D1-BD5B-E44B-9F69-94715A7275F8}" destId="{56F51E29-703F-2E45-BD26-3C1E237575CE}" srcOrd="0" destOrd="0" presId="urn:microsoft.com/office/officeart/2005/8/layout/StepDownProcess"/>
    <dgm:cxn modelId="{179E1CCC-5B7A-E24A-8EF1-47EA90B23B3D}" type="presOf" srcId="{2FFC9D65-76CA-034F-8111-423E1AE436C3}" destId="{72444296-EB21-C149-AE27-D8A765FC3ECB}" srcOrd="0" destOrd="0" presId="urn:microsoft.com/office/officeart/2005/8/layout/StepDownProcess"/>
    <dgm:cxn modelId="{CF63E6C7-4B07-2543-AE73-92A1C0DF63D2}" type="presOf" srcId="{7FEC08D2-E5DE-954A-B5E7-B30E9C805BE9}" destId="{924D9D1B-5F87-024A-A66F-E2C91AF53557}" srcOrd="0" destOrd="0" presId="urn:microsoft.com/office/officeart/2005/8/layout/StepDownProcess"/>
    <dgm:cxn modelId="{DBD7D2A9-7974-504E-A744-4BAFF5BA5F2C}" type="presOf" srcId="{636D552A-BC70-E646-8F19-D889858575DC}" destId="{FA5DAF02-F930-A341-A016-3A5953EFB8B8}" srcOrd="0" destOrd="0" presId="urn:microsoft.com/office/officeart/2005/8/layout/StepDownProcess"/>
    <dgm:cxn modelId="{BAE85B18-4332-5F4F-9F8D-A13F46DC864C}" type="presOf" srcId="{70D79BEB-156B-5449-AEBC-CD79DD1EED4C}" destId="{1749B234-2321-E541-AA55-219FC747402A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681D4180-DC0C-F940-A71E-7472BBC6DADF}" type="presOf" srcId="{1F58E836-40D1-E44B-93FD-264EB32FC214}" destId="{74251F9C-EBCF-1B47-AEA0-213A8627E04D}" srcOrd="0" destOrd="0" presId="urn:microsoft.com/office/officeart/2005/8/layout/StepDownProcess"/>
    <dgm:cxn modelId="{45ACAEDE-1BB3-B54B-BB07-6C39910C1324}" type="presOf" srcId="{F92E9004-3E1D-D446-BADE-B2C85F39BDD0}" destId="{81E7F4EA-6215-EE4D-9518-DFDD236D5701}" srcOrd="0" destOrd="0" presId="urn:microsoft.com/office/officeart/2005/8/layout/StepDownProcess"/>
    <dgm:cxn modelId="{8FD0D8E2-AB17-C846-9E00-34877A765153}" type="presOf" srcId="{5354E4B7-7044-5E4B-A30A-BEDB0AE3E68B}" destId="{CE015928-9598-C641-BDEE-BBCB57099579}" srcOrd="0" destOrd="0" presId="urn:microsoft.com/office/officeart/2005/8/layout/StepDownProcess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E66FDE50-70FF-4145-9CAF-5F1A6B56F4AA}" type="presOf" srcId="{39FA5ACE-9B94-D34F-AA8F-A378A67F62D6}" destId="{6F39958E-61C9-5E44-A5FF-7624CBEC61A9}" srcOrd="0" destOrd="0" presId="urn:microsoft.com/office/officeart/2005/8/layout/StepDownProcess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D6F236EE-4DF1-5E40-A0E4-FDB8C990B435}" type="presOf" srcId="{E89AC42E-7666-AE4C-AF74-1BC7827CFDC4}" destId="{C51D6686-6C78-4D4A-AD25-FFB492D000C8}" srcOrd="0" destOrd="0" presId="urn:microsoft.com/office/officeart/2005/8/layout/StepDownProcess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AF388637-650D-F542-9B93-A7D25B9DE567}" type="presParOf" srcId="{924D9D1B-5F87-024A-A66F-E2C91AF53557}" destId="{DF917A39-568F-2245-A4E9-CB8E2EC9B42C}" srcOrd="0" destOrd="0" presId="urn:microsoft.com/office/officeart/2005/8/layout/StepDownProcess"/>
    <dgm:cxn modelId="{E3D7E760-D226-A544-8F18-03A4D678BE36}" type="presParOf" srcId="{DF917A39-568F-2245-A4E9-CB8E2EC9B42C}" destId="{4E748CF5-A4DE-4D4A-A88E-FBD9A3EA4867}" srcOrd="0" destOrd="0" presId="urn:microsoft.com/office/officeart/2005/8/layout/StepDownProcess"/>
    <dgm:cxn modelId="{FAD57F0F-1AC2-0448-9FC4-09820695E466}" type="presParOf" srcId="{DF917A39-568F-2245-A4E9-CB8E2EC9B42C}" destId="{81E7F4EA-6215-EE4D-9518-DFDD236D5701}" srcOrd="1" destOrd="0" presId="urn:microsoft.com/office/officeart/2005/8/layout/StepDownProcess"/>
    <dgm:cxn modelId="{4D5378CE-EEAF-4A43-95A9-7BAA4B1EAF43}" type="presParOf" srcId="{DF917A39-568F-2245-A4E9-CB8E2EC9B42C}" destId="{72444296-EB21-C149-AE27-D8A765FC3ECB}" srcOrd="2" destOrd="0" presId="urn:microsoft.com/office/officeart/2005/8/layout/StepDownProcess"/>
    <dgm:cxn modelId="{1DF71BCC-8507-D24A-B111-9914F366F2D1}" type="presParOf" srcId="{924D9D1B-5F87-024A-A66F-E2C91AF53557}" destId="{BF01068F-EEBE-9C48-8EDC-6FC3E13B7382}" srcOrd="1" destOrd="0" presId="urn:microsoft.com/office/officeart/2005/8/layout/StepDownProcess"/>
    <dgm:cxn modelId="{1D13473D-63F3-ED44-B632-6F603B17F073}" type="presParOf" srcId="{924D9D1B-5F87-024A-A66F-E2C91AF53557}" destId="{92CF21E3-14F1-EB43-9AB8-D62838DD77BF}" srcOrd="2" destOrd="0" presId="urn:microsoft.com/office/officeart/2005/8/layout/StepDownProcess"/>
    <dgm:cxn modelId="{EA0B5680-98DB-4F44-B250-E316796748A0}" type="presParOf" srcId="{92CF21E3-14F1-EB43-9AB8-D62838DD77BF}" destId="{D94EE7FA-5D22-F74E-994E-3EBD6AA9B167}" srcOrd="0" destOrd="0" presId="urn:microsoft.com/office/officeart/2005/8/layout/StepDownProcess"/>
    <dgm:cxn modelId="{DF886E08-F8DE-154D-AB83-F3EAEA49D10D}" type="presParOf" srcId="{92CF21E3-14F1-EB43-9AB8-D62838DD77BF}" destId="{334C2B0B-94E4-134D-87AA-B08EDE4B2B0E}" srcOrd="1" destOrd="0" presId="urn:microsoft.com/office/officeart/2005/8/layout/StepDownProcess"/>
    <dgm:cxn modelId="{25E56D7E-242E-0E4A-89F2-6609DEADD180}" type="presParOf" srcId="{92CF21E3-14F1-EB43-9AB8-D62838DD77BF}" destId="{56F51E29-703F-2E45-BD26-3C1E237575CE}" srcOrd="2" destOrd="0" presId="urn:microsoft.com/office/officeart/2005/8/layout/StepDownProcess"/>
    <dgm:cxn modelId="{0F419E6D-A5DC-3745-A34A-236BEA95F34F}" type="presParOf" srcId="{924D9D1B-5F87-024A-A66F-E2C91AF53557}" destId="{63FD7E6F-6EFE-BA40-90BD-EF1BF665C28A}" srcOrd="3" destOrd="0" presId="urn:microsoft.com/office/officeart/2005/8/layout/StepDownProcess"/>
    <dgm:cxn modelId="{BF716096-1742-FB45-B7E8-8806485F90AF}" type="presParOf" srcId="{924D9D1B-5F87-024A-A66F-E2C91AF53557}" destId="{DC47F183-C406-9B4A-A579-0B69CBB02709}" srcOrd="4" destOrd="0" presId="urn:microsoft.com/office/officeart/2005/8/layout/StepDownProcess"/>
    <dgm:cxn modelId="{AA7A0736-E05C-B54A-BF3C-A970FD84C46B}" type="presParOf" srcId="{DC47F183-C406-9B4A-A579-0B69CBB02709}" destId="{E591E4E3-EF4B-8E42-A16D-7C785A27C01F}" srcOrd="0" destOrd="0" presId="urn:microsoft.com/office/officeart/2005/8/layout/StepDownProcess"/>
    <dgm:cxn modelId="{E2536556-1D99-2B43-B1FC-4D9589B66E58}" type="presParOf" srcId="{DC47F183-C406-9B4A-A579-0B69CBB02709}" destId="{C51D6686-6C78-4D4A-AD25-FFB492D000C8}" srcOrd="1" destOrd="0" presId="urn:microsoft.com/office/officeart/2005/8/layout/StepDownProcess"/>
    <dgm:cxn modelId="{D8AAB999-6F89-6B48-AF77-BEB358A739CE}" type="presParOf" srcId="{DC47F183-C406-9B4A-A579-0B69CBB02709}" destId="{CE015928-9598-C641-BDEE-BBCB57099579}" srcOrd="2" destOrd="0" presId="urn:microsoft.com/office/officeart/2005/8/layout/StepDownProcess"/>
    <dgm:cxn modelId="{CA9CAE20-7128-6548-9055-6C6B3E6FF010}" type="presParOf" srcId="{924D9D1B-5F87-024A-A66F-E2C91AF53557}" destId="{E52DA213-F468-CD4D-909F-A08ADE081443}" srcOrd="5" destOrd="0" presId="urn:microsoft.com/office/officeart/2005/8/layout/StepDownProcess"/>
    <dgm:cxn modelId="{5E15D60B-DD3D-3847-90AD-13E7CD9C5052}" type="presParOf" srcId="{924D9D1B-5F87-024A-A66F-E2C91AF53557}" destId="{9CA314E0-C4E0-844D-AFCC-A52458F84402}" srcOrd="6" destOrd="0" presId="urn:microsoft.com/office/officeart/2005/8/layout/StepDownProcess"/>
    <dgm:cxn modelId="{1F98B5C8-5576-D04E-AFEA-B44403EE1E82}" type="presParOf" srcId="{9CA314E0-C4E0-844D-AFCC-A52458F84402}" destId="{9A380614-B729-EF4D-967A-126B2EBE9251}" srcOrd="0" destOrd="0" presId="urn:microsoft.com/office/officeart/2005/8/layout/StepDownProcess"/>
    <dgm:cxn modelId="{667EB099-9946-0B4D-AFBC-6D857B35B4DF}" type="presParOf" srcId="{9CA314E0-C4E0-844D-AFCC-A52458F84402}" destId="{1749B234-2321-E541-AA55-219FC747402A}" srcOrd="1" destOrd="0" presId="urn:microsoft.com/office/officeart/2005/8/layout/StepDownProcess"/>
    <dgm:cxn modelId="{0AAF1ABA-DEFD-744B-84B1-F3E2DA021A9B}" type="presParOf" srcId="{9CA314E0-C4E0-844D-AFCC-A52458F84402}" destId="{74251F9C-EBCF-1B47-AEA0-213A8627E04D}" srcOrd="2" destOrd="0" presId="urn:microsoft.com/office/officeart/2005/8/layout/StepDownProcess"/>
    <dgm:cxn modelId="{5DF881A0-E239-6C4D-8EF6-50A2638E0DED}" type="presParOf" srcId="{924D9D1B-5F87-024A-A66F-E2C91AF53557}" destId="{A23436E7-4C94-E84C-9E83-3BD30B5E4BB9}" srcOrd="7" destOrd="0" presId="urn:microsoft.com/office/officeart/2005/8/layout/StepDownProcess"/>
    <dgm:cxn modelId="{05CD5A30-AC45-5740-81BD-82C4A920078A}" type="presParOf" srcId="{924D9D1B-5F87-024A-A66F-E2C91AF53557}" destId="{E31ED85B-901B-5544-B2FE-8C519E055F15}" srcOrd="8" destOrd="0" presId="urn:microsoft.com/office/officeart/2005/8/layout/StepDownProcess"/>
    <dgm:cxn modelId="{1BE9C9D9-D181-3540-84B3-309D0449D90C}" type="presParOf" srcId="{E31ED85B-901B-5544-B2FE-8C519E055F15}" destId="{6F39958E-61C9-5E44-A5FF-7624CBEC61A9}" srcOrd="0" destOrd="0" presId="urn:microsoft.com/office/officeart/2005/8/layout/StepDownProcess"/>
    <dgm:cxn modelId="{A509B906-864B-1947-8D79-40446D3AB2D5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C5706D-6BAD-3C43-A518-BF8EC0618EF2}" type="doc">
      <dgm:prSet loTypeId="urn:microsoft.com/office/officeart/2005/8/layout/venn1" loCatId="" qsTypeId="urn:microsoft.com/office/officeart/2005/8/quickstyle/simple3" qsCatId="simple" csTypeId="urn:microsoft.com/office/officeart/2005/8/colors/colorful2" csCatId="colorful" phldr="1"/>
      <dgm:spPr/>
    </dgm:pt>
    <dgm:pt modelId="{F03B64E6-A80E-A542-AC67-3078B349CB8A}">
      <dgm:prSet phldrT="[Text]"/>
      <dgm:spPr>
        <a:solidFill>
          <a:srgbClr val="0000FF">
            <a:alpha val="50000"/>
          </a:srgbClr>
        </a:solidFill>
      </dgm:spPr>
      <dgm:t>
        <a:bodyPr/>
        <a:lstStyle/>
        <a:p>
          <a:r>
            <a:rPr lang="en-US" dirty="0" smtClean="0"/>
            <a:t>Team</a:t>
          </a:r>
        </a:p>
        <a:p>
          <a:r>
            <a:rPr lang="en-US" dirty="0" smtClean="0"/>
            <a:t>Leadership</a:t>
          </a:r>
          <a:endParaRPr lang="en-US" dirty="0"/>
        </a:p>
      </dgm:t>
    </dgm:pt>
    <dgm:pt modelId="{27B66D4C-D25A-2F47-BEA0-490A69F865BC}" type="parTrans" cxnId="{1EBF9A80-B09F-0B49-8E74-A39B49A9BBD1}">
      <dgm:prSet/>
      <dgm:spPr/>
      <dgm:t>
        <a:bodyPr/>
        <a:lstStyle/>
        <a:p>
          <a:endParaRPr lang="en-US"/>
        </a:p>
      </dgm:t>
    </dgm:pt>
    <dgm:pt modelId="{0135E4C5-100F-534B-B212-F841F7BADC5C}" type="sibTrans" cxnId="{1EBF9A80-B09F-0B49-8E74-A39B49A9BBD1}">
      <dgm:prSet/>
      <dgm:spPr/>
      <dgm:t>
        <a:bodyPr/>
        <a:lstStyle/>
        <a:p>
          <a:endParaRPr lang="en-US"/>
        </a:p>
      </dgm:t>
    </dgm:pt>
    <dgm:pt modelId="{0A750EE8-92D8-0547-8AD7-EA01DDDB33B8}">
      <dgm:prSet phldrT="[Text]"/>
      <dgm:spPr>
        <a:solidFill>
          <a:srgbClr val="CCFFCC">
            <a:alpha val="50000"/>
          </a:srgbClr>
        </a:solidFill>
      </dgm:spPr>
      <dgm:t>
        <a:bodyPr/>
        <a:lstStyle/>
        <a:p>
          <a:r>
            <a:rPr lang="en-US" dirty="0" smtClean="0"/>
            <a:t>Management </a:t>
          </a:r>
        </a:p>
        <a:p>
          <a:r>
            <a:rPr lang="en-US" dirty="0" smtClean="0"/>
            <a:t>Leadership</a:t>
          </a:r>
          <a:endParaRPr lang="en-US" dirty="0"/>
        </a:p>
      </dgm:t>
    </dgm:pt>
    <dgm:pt modelId="{3481F3B2-7836-E84E-BEB0-101D8B11CCBD}" type="parTrans" cxnId="{EB432F46-E3B4-A24F-8FFA-F1267A68FE13}">
      <dgm:prSet/>
      <dgm:spPr/>
      <dgm:t>
        <a:bodyPr/>
        <a:lstStyle/>
        <a:p>
          <a:endParaRPr lang="en-US"/>
        </a:p>
      </dgm:t>
    </dgm:pt>
    <dgm:pt modelId="{A8A114F6-C17E-9448-90E7-44EFF29A487D}" type="sibTrans" cxnId="{EB432F46-E3B4-A24F-8FFA-F1267A68FE13}">
      <dgm:prSet/>
      <dgm:spPr/>
      <dgm:t>
        <a:bodyPr/>
        <a:lstStyle/>
        <a:p>
          <a:endParaRPr lang="en-US"/>
        </a:p>
      </dgm:t>
    </dgm:pt>
    <dgm:pt modelId="{D41DF124-5B4E-1246-9B01-E1598F238802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dirty="0" smtClean="0"/>
            <a:t>Command</a:t>
          </a:r>
        </a:p>
        <a:p>
          <a:r>
            <a:rPr lang="en-US" dirty="0" smtClean="0"/>
            <a:t>Leadership</a:t>
          </a:r>
          <a:endParaRPr lang="en-US" dirty="0"/>
        </a:p>
      </dgm:t>
    </dgm:pt>
    <dgm:pt modelId="{16FF5089-0916-4E42-9EFE-9DEF64F6D85C}" type="parTrans" cxnId="{314C5E8F-9698-194B-BE42-3F1105443742}">
      <dgm:prSet/>
      <dgm:spPr/>
      <dgm:t>
        <a:bodyPr/>
        <a:lstStyle/>
        <a:p>
          <a:endParaRPr lang="en-US"/>
        </a:p>
      </dgm:t>
    </dgm:pt>
    <dgm:pt modelId="{85CC5868-43BB-1B42-8454-1B8E0EDD7136}" type="sibTrans" cxnId="{314C5E8F-9698-194B-BE42-3F1105443742}">
      <dgm:prSet/>
      <dgm:spPr/>
      <dgm:t>
        <a:bodyPr/>
        <a:lstStyle/>
        <a:p>
          <a:endParaRPr lang="en-US"/>
        </a:p>
      </dgm:t>
    </dgm:pt>
    <dgm:pt modelId="{C6873368-0A80-4442-AE59-AAC46C4AE0BB}" type="pres">
      <dgm:prSet presAssocID="{69C5706D-6BAD-3C43-A518-BF8EC0618EF2}" presName="compositeShape" presStyleCnt="0">
        <dgm:presLayoutVars>
          <dgm:chMax val="7"/>
          <dgm:dir/>
          <dgm:resizeHandles val="exact"/>
        </dgm:presLayoutVars>
      </dgm:prSet>
      <dgm:spPr/>
    </dgm:pt>
    <dgm:pt modelId="{26873E24-D6FE-AB44-BB6A-400B5E83E5C5}" type="pres">
      <dgm:prSet presAssocID="{F03B64E6-A80E-A542-AC67-3078B349CB8A}" presName="circ1" presStyleLbl="vennNode1" presStyleIdx="0" presStyleCnt="3"/>
      <dgm:spPr/>
      <dgm:t>
        <a:bodyPr/>
        <a:lstStyle/>
        <a:p>
          <a:endParaRPr lang="en-US"/>
        </a:p>
      </dgm:t>
    </dgm:pt>
    <dgm:pt modelId="{13950BB3-45C7-E74D-B632-0C9DFFD4B1EA}" type="pres">
      <dgm:prSet presAssocID="{F03B64E6-A80E-A542-AC67-3078B349CB8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F76D7-57BC-A04F-ABF4-DFC053990FE5}" type="pres">
      <dgm:prSet presAssocID="{0A750EE8-92D8-0547-8AD7-EA01DDDB33B8}" presName="circ2" presStyleLbl="vennNode1" presStyleIdx="1" presStyleCnt="3"/>
      <dgm:spPr/>
      <dgm:t>
        <a:bodyPr/>
        <a:lstStyle/>
        <a:p>
          <a:endParaRPr lang="en-US"/>
        </a:p>
      </dgm:t>
    </dgm:pt>
    <dgm:pt modelId="{C0EEA172-E0BE-1F45-85E0-21959B81C5ED}" type="pres">
      <dgm:prSet presAssocID="{0A750EE8-92D8-0547-8AD7-EA01DDDB33B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9A05F-FCDC-A54A-909E-3B139F11C7AD}" type="pres">
      <dgm:prSet presAssocID="{D41DF124-5B4E-1246-9B01-E1598F238802}" presName="circ3" presStyleLbl="vennNode1" presStyleIdx="2" presStyleCnt="3"/>
      <dgm:spPr/>
      <dgm:t>
        <a:bodyPr/>
        <a:lstStyle/>
        <a:p>
          <a:endParaRPr lang="en-US"/>
        </a:p>
      </dgm:t>
    </dgm:pt>
    <dgm:pt modelId="{151931E3-81AD-2D49-ABAA-21A427641A87}" type="pres">
      <dgm:prSet presAssocID="{D41DF124-5B4E-1246-9B01-E1598F23880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4CF6E7-C3CE-4D44-A506-C7CC82BA953B}" type="presOf" srcId="{F03B64E6-A80E-A542-AC67-3078B349CB8A}" destId="{13950BB3-45C7-E74D-B632-0C9DFFD4B1EA}" srcOrd="1" destOrd="0" presId="urn:microsoft.com/office/officeart/2005/8/layout/venn1"/>
    <dgm:cxn modelId="{EB432F46-E3B4-A24F-8FFA-F1267A68FE13}" srcId="{69C5706D-6BAD-3C43-A518-BF8EC0618EF2}" destId="{0A750EE8-92D8-0547-8AD7-EA01DDDB33B8}" srcOrd="1" destOrd="0" parTransId="{3481F3B2-7836-E84E-BEB0-101D8B11CCBD}" sibTransId="{A8A114F6-C17E-9448-90E7-44EFF29A487D}"/>
    <dgm:cxn modelId="{3A9DEC2F-16CA-8243-8110-D891597EA7D2}" type="presOf" srcId="{D41DF124-5B4E-1246-9B01-E1598F238802}" destId="{46F9A05F-FCDC-A54A-909E-3B139F11C7AD}" srcOrd="0" destOrd="0" presId="urn:microsoft.com/office/officeart/2005/8/layout/venn1"/>
    <dgm:cxn modelId="{CAC7E551-A356-B843-991C-FC58071C588A}" type="presOf" srcId="{F03B64E6-A80E-A542-AC67-3078B349CB8A}" destId="{26873E24-D6FE-AB44-BB6A-400B5E83E5C5}" srcOrd="0" destOrd="0" presId="urn:microsoft.com/office/officeart/2005/8/layout/venn1"/>
    <dgm:cxn modelId="{DDAD15AF-643C-174E-9AFB-1AFABE2B6E68}" type="presOf" srcId="{69C5706D-6BAD-3C43-A518-BF8EC0618EF2}" destId="{C6873368-0A80-4442-AE59-AAC46C4AE0BB}" srcOrd="0" destOrd="0" presId="urn:microsoft.com/office/officeart/2005/8/layout/venn1"/>
    <dgm:cxn modelId="{1EBF9A80-B09F-0B49-8E74-A39B49A9BBD1}" srcId="{69C5706D-6BAD-3C43-A518-BF8EC0618EF2}" destId="{F03B64E6-A80E-A542-AC67-3078B349CB8A}" srcOrd="0" destOrd="0" parTransId="{27B66D4C-D25A-2F47-BEA0-490A69F865BC}" sibTransId="{0135E4C5-100F-534B-B212-F841F7BADC5C}"/>
    <dgm:cxn modelId="{1A83CB66-B939-D346-9345-7A04C61A8187}" type="presOf" srcId="{0A750EE8-92D8-0547-8AD7-EA01DDDB33B8}" destId="{CE4F76D7-57BC-A04F-ABF4-DFC053990FE5}" srcOrd="0" destOrd="0" presId="urn:microsoft.com/office/officeart/2005/8/layout/venn1"/>
    <dgm:cxn modelId="{314C5E8F-9698-194B-BE42-3F1105443742}" srcId="{69C5706D-6BAD-3C43-A518-BF8EC0618EF2}" destId="{D41DF124-5B4E-1246-9B01-E1598F238802}" srcOrd="2" destOrd="0" parTransId="{16FF5089-0916-4E42-9EFE-9DEF64F6D85C}" sibTransId="{85CC5868-43BB-1B42-8454-1B8E0EDD7136}"/>
    <dgm:cxn modelId="{F4BAF46F-259C-8743-A6B9-CCED8E745E25}" type="presOf" srcId="{D41DF124-5B4E-1246-9B01-E1598F238802}" destId="{151931E3-81AD-2D49-ABAA-21A427641A87}" srcOrd="1" destOrd="0" presId="urn:microsoft.com/office/officeart/2005/8/layout/venn1"/>
    <dgm:cxn modelId="{EFF011D5-638E-BC47-A046-8724508D81C3}" type="presOf" srcId="{0A750EE8-92D8-0547-8AD7-EA01DDDB33B8}" destId="{C0EEA172-E0BE-1F45-85E0-21959B81C5ED}" srcOrd="1" destOrd="0" presId="urn:microsoft.com/office/officeart/2005/8/layout/venn1"/>
    <dgm:cxn modelId="{DFC79527-8DD4-C949-82C2-C3DAD7615E2F}" type="presParOf" srcId="{C6873368-0A80-4442-AE59-AAC46C4AE0BB}" destId="{26873E24-D6FE-AB44-BB6A-400B5E83E5C5}" srcOrd="0" destOrd="0" presId="urn:microsoft.com/office/officeart/2005/8/layout/venn1"/>
    <dgm:cxn modelId="{A0D89355-75F1-804C-9ADC-7FC4DBE67C9D}" type="presParOf" srcId="{C6873368-0A80-4442-AE59-AAC46C4AE0BB}" destId="{13950BB3-45C7-E74D-B632-0C9DFFD4B1EA}" srcOrd="1" destOrd="0" presId="urn:microsoft.com/office/officeart/2005/8/layout/venn1"/>
    <dgm:cxn modelId="{16B77088-14CB-9949-A51C-03863B5AC81F}" type="presParOf" srcId="{C6873368-0A80-4442-AE59-AAC46C4AE0BB}" destId="{CE4F76D7-57BC-A04F-ABF4-DFC053990FE5}" srcOrd="2" destOrd="0" presId="urn:microsoft.com/office/officeart/2005/8/layout/venn1"/>
    <dgm:cxn modelId="{1FFCF414-4BF6-1647-AFD5-6E00072B1CCF}" type="presParOf" srcId="{C6873368-0A80-4442-AE59-AAC46C4AE0BB}" destId="{C0EEA172-E0BE-1F45-85E0-21959B81C5ED}" srcOrd="3" destOrd="0" presId="urn:microsoft.com/office/officeart/2005/8/layout/venn1"/>
    <dgm:cxn modelId="{BEBE514F-01E3-BA43-9C71-2DEB238DA515}" type="presParOf" srcId="{C6873368-0A80-4442-AE59-AAC46C4AE0BB}" destId="{46F9A05F-FCDC-A54A-909E-3B139F11C7AD}" srcOrd="4" destOrd="0" presId="urn:microsoft.com/office/officeart/2005/8/layout/venn1"/>
    <dgm:cxn modelId="{C4F399D4-AF58-A046-86FE-0FDC3C49E005}" type="presParOf" srcId="{C6873368-0A80-4442-AE59-AAC46C4AE0BB}" destId="{151931E3-81AD-2D49-ABAA-21A427641A87}" srcOrd="5" destOrd="0" presId="urn:microsoft.com/office/officeart/2005/8/layout/venn1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4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4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4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4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E062D7-EF39-B149-91C1-9ABDA5E65015}" type="presOf" srcId="{E89AC42E-7666-AE4C-AF74-1BC7827CFDC4}" destId="{C51D6686-6C78-4D4A-AD25-FFB492D000C8}" srcOrd="0" destOrd="0" presId="urn:microsoft.com/office/officeart/2005/8/layout/StepDownProcess"/>
    <dgm:cxn modelId="{B324B723-9485-4D44-A5C8-4C662547BC3C}" type="presOf" srcId="{7FEC08D2-E5DE-954A-B5E7-B30E9C805BE9}" destId="{924D9D1B-5F87-024A-A66F-E2C91AF53557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78DEE1D1-3821-AE41-ACB0-71D84B54FCD3}" type="presOf" srcId="{680BA52F-9E39-7F4B-B794-E96CF0DFF7AA}" destId="{334C2B0B-94E4-134D-87AA-B08EDE4B2B0E}" srcOrd="0" destOrd="0" presId="urn:microsoft.com/office/officeart/2005/8/layout/StepDownProcess"/>
    <dgm:cxn modelId="{B3154ED9-9EF2-C240-A7A3-8F53DAE6760F}" type="presOf" srcId="{70D79BEB-156B-5449-AEBC-CD79DD1EED4C}" destId="{1749B234-2321-E541-AA55-219FC747402A}" srcOrd="0" destOrd="0" presId="urn:microsoft.com/office/officeart/2005/8/layout/StepDownProcess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B300C6B4-2F16-E140-ABFD-482E4BCB82FA}" type="presOf" srcId="{39FA5ACE-9B94-D34F-AA8F-A378A67F62D6}" destId="{6F39958E-61C9-5E44-A5FF-7624CBEC61A9}" srcOrd="0" destOrd="0" presId="urn:microsoft.com/office/officeart/2005/8/layout/StepDownProcess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B67BD711-2867-0942-8D09-A4A1BF950D26}" type="presOf" srcId="{F92E9004-3E1D-D446-BADE-B2C85F39BDD0}" destId="{81E7F4EA-6215-EE4D-9518-DFDD236D5701}" srcOrd="0" destOrd="0" presId="urn:microsoft.com/office/officeart/2005/8/layout/StepDownProcess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C18756B6-C80A-1148-8686-90722FFA7D45}" type="presParOf" srcId="{924D9D1B-5F87-024A-A66F-E2C91AF53557}" destId="{DF917A39-568F-2245-A4E9-CB8E2EC9B42C}" srcOrd="0" destOrd="0" presId="urn:microsoft.com/office/officeart/2005/8/layout/StepDownProcess"/>
    <dgm:cxn modelId="{C9EE48CB-6253-A949-AE1E-646BC2967A24}" type="presParOf" srcId="{DF917A39-568F-2245-A4E9-CB8E2EC9B42C}" destId="{4E748CF5-A4DE-4D4A-A88E-FBD9A3EA4867}" srcOrd="0" destOrd="0" presId="urn:microsoft.com/office/officeart/2005/8/layout/StepDownProcess"/>
    <dgm:cxn modelId="{2F38C371-27FA-2E49-BB4C-9FE97614181F}" type="presParOf" srcId="{DF917A39-568F-2245-A4E9-CB8E2EC9B42C}" destId="{81E7F4EA-6215-EE4D-9518-DFDD236D5701}" srcOrd="1" destOrd="0" presId="urn:microsoft.com/office/officeart/2005/8/layout/StepDownProcess"/>
    <dgm:cxn modelId="{F402F03C-99FF-794E-9706-4AFE1636585B}" type="presParOf" srcId="{DF917A39-568F-2245-A4E9-CB8E2EC9B42C}" destId="{72444296-EB21-C149-AE27-D8A765FC3ECB}" srcOrd="2" destOrd="0" presId="urn:microsoft.com/office/officeart/2005/8/layout/StepDownProcess"/>
    <dgm:cxn modelId="{53C7502E-316B-2045-9BF6-67E683A9D79F}" type="presParOf" srcId="{924D9D1B-5F87-024A-A66F-E2C91AF53557}" destId="{BF01068F-EEBE-9C48-8EDC-6FC3E13B7382}" srcOrd="1" destOrd="0" presId="urn:microsoft.com/office/officeart/2005/8/layout/StepDownProcess"/>
    <dgm:cxn modelId="{6C507733-35D6-3343-B4CA-8C634875F685}" type="presParOf" srcId="{924D9D1B-5F87-024A-A66F-E2C91AF53557}" destId="{92CF21E3-14F1-EB43-9AB8-D62838DD77BF}" srcOrd="2" destOrd="0" presId="urn:microsoft.com/office/officeart/2005/8/layout/StepDownProcess"/>
    <dgm:cxn modelId="{6574A180-6578-8247-B6EC-8DFFA78DE18A}" type="presParOf" srcId="{92CF21E3-14F1-EB43-9AB8-D62838DD77BF}" destId="{D94EE7FA-5D22-F74E-994E-3EBD6AA9B167}" srcOrd="0" destOrd="0" presId="urn:microsoft.com/office/officeart/2005/8/layout/StepDownProcess"/>
    <dgm:cxn modelId="{BB62ADB7-8109-D64F-9C16-C9A7643AFF4F}" type="presParOf" srcId="{92CF21E3-14F1-EB43-9AB8-D62838DD77BF}" destId="{334C2B0B-94E4-134D-87AA-B08EDE4B2B0E}" srcOrd="1" destOrd="0" presId="urn:microsoft.com/office/officeart/2005/8/layout/StepDownProcess"/>
    <dgm:cxn modelId="{50ABE9BC-8681-5E4D-A879-E24D79A4B37E}" type="presParOf" srcId="{92CF21E3-14F1-EB43-9AB8-D62838DD77BF}" destId="{56F51E29-703F-2E45-BD26-3C1E237575CE}" srcOrd="2" destOrd="0" presId="urn:microsoft.com/office/officeart/2005/8/layout/StepDownProcess"/>
    <dgm:cxn modelId="{79CA9FD0-6181-8746-8307-7CCE6BA6E08D}" type="presParOf" srcId="{924D9D1B-5F87-024A-A66F-E2C91AF53557}" destId="{63FD7E6F-6EFE-BA40-90BD-EF1BF665C28A}" srcOrd="3" destOrd="0" presId="urn:microsoft.com/office/officeart/2005/8/layout/StepDownProcess"/>
    <dgm:cxn modelId="{E2C5F2EF-26CF-4543-9721-748A354D8E53}" type="presParOf" srcId="{924D9D1B-5F87-024A-A66F-E2C91AF53557}" destId="{DC47F183-C406-9B4A-A579-0B69CBB02709}" srcOrd="4" destOrd="0" presId="urn:microsoft.com/office/officeart/2005/8/layout/StepDownProcess"/>
    <dgm:cxn modelId="{8F8B9005-16F3-074A-A20D-D4318168B28F}" type="presParOf" srcId="{DC47F183-C406-9B4A-A579-0B69CBB02709}" destId="{E591E4E3-EF4B-8E42-A16D-7C785A27C01F}" srcOrd="0" destOrd="0" presId="urn:microsoft.com/office/officeart/2005/8/layout/StepDownProcess"/>
    <dgm:cxn modelId="{28A0177C-2838-2545-B6C8-672AED8DE103}" type="presParOf" srcId="{DC47F183-C406-9B4A-A579-0B69CBB02709}" destId="{C51D6686-6C78-4D4A-AD25-FFB492D000C8}" srcOrd="1" destOrd="0" presId="urn:microsoft.com/office/officeart/2005/8/layout/StepDownProcess"/>
    <dgm:cxn modelId="{779EECB7-7EED-A04E-B248-C9BD10A1D1F0}" type="presParOf" srcId="{DC47F183-C406-9B4A-A579-0B69CBB02709}" destId="{CE015928-9598-C641-BDEE-BBCB57099579}" srcOrd="2" destOrd="0" presId="urn:microsoft.com/office/officeart/2005/8/layout/StepDownProcess"/>
    <dgm:cxn modelId="{2EED9AA2-E4BD-914B-AEB4-BF411B855060}" type="presParOf" srcId="{924D9D1B-5F87-024A-A66F-E2C91AF53557}" destId="{E52DA213-F468-CD4D-909F-A08ADE081443}" srcOrd="5" destOrd="0" presId="urn:microsoft.com/office/officeart/2005/8/layout/StepDownProcess"/>
    <dgm:cxn modelId="{9D5CE7C0-748C-684A-A6CC-BADA4D74D8F8}" type="presParOf" srcId="{924D9D1B-5F87-024A-A66F-E2C91AF53557}" destId="{9CA314E0-C4E0-844D-AFCC-A52458F84402}" srcOrd="6" destOrd="0" presId="urn:microsoft.com/office/officeart/2005/8/layout/StepDownProcess"/>
    <dgm:cxn modelId="{BC21248D-4793-4345-9A20-4A894ABADC4F}" type="presParOf" srcId="{9CA314E0-C4E0-844D-AFCC-A52458F84402}" destId="{9A380614-B729-EF4D-967A-126B2EBE9251}" srcOrd="0" destOrd="0" presId="urn:microsoft.com/office/officeart/2005/8/layout/StepDownProcess"/>
    <dgm:cxn modelId="{07F48ADD-30B1-EA48-84DA-7A440475DE5E}" type="presParOf" srcId="{9CA314E0-C4E0-844D-AFCC-A52458F84402}" destId="{1749B234-2321-E541-AA55-219FC747402A}" srcOrd="1" destOrd="0" presId="urn:microsoft.com/office/officeart/2005/8/layout/StepDownProcess"/>
    <dgm:cxn modelId="{2D67DC59-B76C-4948-B294-58C48D292078}" type="presParOf" srcId="{9CA314E0-C4E0-844D-AFCC-A52458F84402}" destId="{74251F9C-EBCF-1B47-AEA0-213A8627E04D}" srcOrd="2" destOrd="0" presId="urn:microsoft.com/office/officeart/2005/8/layout/StepDownProcess"/>
    <dgm:cxn modelId="{EC19BE28-DE85-B64E-B8BC-1938E02A5208}" type="presParOf" srcId="{924D9D1B-5F87-024A-A66F-E2C91AF53557}" destId="{A23436E7-4C94-E84C-9E83-3BD30B5E4BB9}" srcOrd="7" destOrd="0" presId="urn:microsoft.com/office/officeart/2005/8/layout/StepDownProcess"/>
    <dgm:cxn modelId="{7F34BADB-7ABE-0A43-B1C8-BA57E441A9A0}" type="presParOf" srcId="{924D9D1B-5F87-024A-A66F-E2C91AF53557}" destId="{E31ED85B-901B-5544-B2FE-8C519E055F15}" srcOrd="8" destOrd="0" presId="urn:microsoft.com/office/officeart/2005/8/layout/StepDownProcess"/>
    <dgm:cxn modelId="{01142485-AE64-A64B-954E-C978140DFC30}" type="presParOf" srcId="{E31ED85B-901B-5544-B2FE-8C519E055F15}" destId="{6F39958E-61C9-5E44-A5FF-7624CBEC61A9}" srcOrd="0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Impact Ease Matrix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F53D1B-7D72-E843-B152-BF8B93D1DD35}" type="presOf" srcId="{5354E4B7-7044-5E4B-A30A-BEDB0AE3E68B}" destId="{CE015928-9598-C641-BDEE-BBCB57099579}" srcOrd="0" destOrd="0" presId="urn:microsoft.com/office/officeart/2005/8/layout/StepDownProcess"/>
    <dgm:cxn modelId="{DF1EFE2C-F753-1549-9BF4-A63041A31377}" type="presOf" srcId="{70D79BEB-156B-5449-AEBC-CD79DD1EED4C}" destId="{1749B234-2321-E541-AA55-219FC747402A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888A5740-F74F-F344-9EF3-6776A9E676FE}" type="presOf" srcId="{39FA5ACE-9B94-D34F-AA8F-A378A67F62D6}" destId="{6F39958E-61C9-5E44-A5FF-7624CBEC61A9}" srcOrd="0" destOrd="0" presId="urn:microsoft.com/office/officeart/2005/8/layout/StepDownProcess"/>
    <dgm:cxn modelId="{3C1FF3D4-01C4-DE4D-A939-79B567BAEF35}" type="presOf" srcId="{F92E9004-3E1D-D446-BADE-B2C85F39BDD0}" destId="{81E7F4EA-6215-EE4D-9518-DFDD236D5701}" srcOrd="0" destOrd="0" presId="urn:microsoft.com/office/officeart/2005/8/layout/StepDownProcess"/>
    <dgm:cxn modelId="{C21FE1B0-6F9D-8C4D-A731-F47FD903604F}" type="presOf" srcId="{030B73D1-BD5B-E44B-9F69-94715A7275F8}" destId="{56F51E29-703F-2E45-BD26-3C1E237575CE}" srcOrd="0" destOrd="0" presId="urn:microsoft.com/office/officeart/2005/8/layout/StepDownProcess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41B4C00D-FD63-EE44-811E-280D2B463F47}" type="presOf" srcId="{2FFC9D65-76CA-034F-8111-423E1AE436C3}" destId="{72444296-EB21-C149-AE27-D8A765FC3ECB}" srcOrd="0" destOrd="0" presId="urn:microsoft.com/office/officeart/2005/8/layout/StepDownProcess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CAEC22CA-9B8A-DF40-8860-C4A3ADFA83AB}" type="presOf" srcId="{1F58E836-40D1-E44B-93FD-264EB32FC214}" destId="{74251F9C-EBCF-1B47-AEA0-213A8627E04D}" srcOrd="0" destOrd="0" presId="urn:microsoft.com/office/officeart/2005/8/layout/StepDownProcess"/>
    <dgm:cxn modelId="{159CFEA9-C52B-4047-B3C5-56D0618A48E8}" type="presOf" srcId="{636D552A-BC70-E646-8F19-D889858575DC}" destId="{FA5DAF02-F930-A341-A016-3A5953EFB8B8}" srcOrd="0" destOrd="0" presId="urn:microsoft.com/office/officeart/2005/8/layout/StepDownProcess"/>
    <dgm:cxn modelId="{8F04474F-B5BF-F746-A7FA-154F0299D3A4}" type="presOf" srcId="{680BA52F-9E39-7F4B-B794-E96CF0DFF7AA}" destId="{334C2B0B-94E4-134D-87AA-B08EDE4B2B0E}" srcOrd="0" destOrd="0" presId="urn:microsoft.com/office/officeart/2005/8/layout/StepDownProcess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23F96201-3DBB-6646-933D-5C2C5DFA59EE}" type="presOf" srcId="{7FEC08D2-E5DE-954A-B5E7-B30E9C805BE9}" destId="{924D9D1B-5F87-024A-A66F-E2C91AF53557}" srcOrd="0" destOrd="0" presId="urn:microsoft.com/office/officeart/2005/8/layout/StepDownProcess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FDA70F34-BF51-F24D-89E0-69685C540ACA}" type="presOf" srcId="{E89AC42E-7666-AE4C-AF74-1BC7827CFDC4}" destId="{C51D6686-6C78-4D4A-AD25-FFB492D000C8}" srcOrd="0" destOrd="0" presId="urn:microsoft.com/office/officeart/2005/8/layout/StepDownProcess"/>
    <dgm:cxn modelId="{02310512-B6EB-4540-8175-573A6721A650}" type="presParOf" srcId="{924D9D1B-5F87-024A-A66F-E2C91AF53557}" destId="{DF917A39-568F-2245-A4E9-CB8E2EC9B42C}" srcOrd="0" destOrd="0" presId="urn:microsoft.com/office/officeart/2005/8/layout/StepDownProcess"/>
    <dgm:cxn modelId="{C535AD4B-F763-4547-9F25-A62297650A27}" type="presParOf" srcId="{DF917A39-568F-2245-A4E9-CB8E2EC9B42C}" destId="{4E748CF5-A4DE-4D4A-A88E-FBD9A3EA4867}" srcOrd="0" destOrd="0" presId="urn:microsoft.com/office/officeart/2005/8/layout/StepDownProcess"/>
    <dgm:cxn modelId="{3B229BEB-C5E6-1447-9000-2ED043AE4280}" type="presParOf" srcId="{DF917A39-568F-2245-A4E9-CB8E2EC9B42C}" destId="{81E7F4EA-6215-EE4D-9518-DFDD236D5701}" srcOrd="1" destOrd="0" presId="urn:microsoft.com/office/officeart/2005/8/layout/StepDownProcess"/>
    <dgm:cxn modelId="{F558264A-DE90-6248-9A81-21B7CC52E2FB}" type="presParOf" srcId="{DF917A39-568F-2245-A4E9-CB8E2EC9B42C}" destId="{72444296-EB21-C149-AE27-D8A765FC3ECB}" srcOrd="2" destOrd="0" presId="urn:microsoft.com/office/officeart/2005/8/layout/StepDownProcess"/>
    <dgm:cxn modelId="{E2BA7531-561E-C54A-8DE5-95BB795CD5BA}" type="presParOf" srcId="{924D9D1B-5F87-024A-A66F-E2C91AF53557}" destId="{BF01068F-EEBE-9C48-8EDC-6FC3E13B7382}" srcOrd="1" destOrd="0" presId="urn:microsoft.com/office/officeart/2005/8/layout/StepDownProcess"/>
    <dgm:cxn modelId="{18F75740-78CF-D44C-871C-573FDD53E2AA}" type="presParOf" srcId="{924D9D1B-5F87-024A-A66F-E2C91AF53557}" destId="{92CF21E3-14F1-EB43-9AB8-D62838DD77BF}" srcOrd="2" destOrd="0" presId="urn:microsoft.com/office/officeart/2005/8/layout/StepDownProcess"/>
    <dgm:cxn modelId="{E7AE68A7-16CC-9841-9E64-DC5278416246}" type="presParOf" srcId="{92CF21E3-14F1-EB43-9AB8-D62838DD77BF}" destId="{D94EE7FA-5D22-F74E-994E-3EBD6AA9B167}" srcOrd="0" destOrd="0" presId="urn:microsoft.com/office/officeart/2005/8/layout/StepDownProcess"/>
    <dgm:cxn modelId="{5A8A296D-5CBD-9D47-9D12-FD7CB413442B}" type="presParOf" srcId="{92CF21E3-14F1-EB43-9AB8-D62838DD77BF}" destId="{334C2B0B-94E4-134D-87AA-B08EDE4B2B0E}" srcOrd="1" destOrd="0" presId="urn:microsoft.com/office/officeart/2005/8/layout/StepDownProcess"/>
    <dgm:cxn modelId="{0B3C5293-C75A-F745-A19E-49C3E86CB025}" type="presParOf" srcId="{92CF21E3-14F1-EB43-9AB8-D62838DD77BF}" destId="{56F51E29-703F-2E45-BD26-3C1E237575CE}" srcOrd="2" destOrd="0" presId="urn:microsoft.com/office/officeart/2005/8/layout/StepDownProcess"/>
    <dgm:cxn modelId="{C3DC6EEF-D022-4240-9A7E-B9B213C73B35}" type="presParOf" srcId="{924D9D1B-5F87-024A-A66F-E2C91AF53557}" destId="{63FD7E6F-6EFE-BA40-90BD-EF1BF665C28A}" srcOrd="3" destOrd="0" presId="urn:microsoft.com/office/officeart/2005/8/layout/StepDownProcess"/>
    <dgm:cxn modelId="{9BA30821-96FF-2E45-8125-8D27C8A0D68F}" type="presParOf" srcId="{924D9D1B-5F87-024A-A66F-E2C91AF53557}" destId="{DC47F183-C406-9B4A-A579-0B69CBB02709}" srcOrd="4" destOrd="0" presId="urn:microsoft.com/office/officeart/2005/8/layout/StepDownProcess"/>
    <dgm:cxn modelId="{AEFBFA1D-7076-5A42-949D-25C975B422E2}" type="presParOf" srcId="{DC47F183-C406-9B4A-A579-0B69CBB02709}" destId="{E591E4E3-EF4B-8E42-A16D-7C785A27C01F}" srcOrd="0" destOrd="0" presId="urn:microsoft.com/office/officeart/2005/8/layout/StepDownProcess"/>
    <dgm:cxn modelId="{35FC87B2-CC08-3E4F-B1B8-3859160C1184}" type="presParOf" srcId="{DC47F183-C406-9B4A-A579-0B69CBB02709}" destId="{C51D6686-6C78-4D4A-AD25-FFB492D000C8}" srcOrd="1" destOrd="0" presId="urn:microsoft.com/office/officeart/2005/8/layout/StepDownProcess"/>
    <dgm:cxn modelId="{340AE2FF-18C4-0E4E-8C45-B59D8173BD3E}" type="presParOf" srcId="{DC47F183-C406-9B4A-A579-0B69CBB02709}" destId="{CE015928-9598-C641-BDEE-BBCB57099579}" srcOrd="2" destOrd="0" presId="urn:microsoft.com/office/officeart/2005/8/layout/StepDownProcess"/>
    <dgm:cxn modelId="{C3D67EC8-B4E7-1241-8393-A08EDE07CC79}" type="presParOf" srcId="{924D9D1B-5F87-024A-A66F-E2C91AF53557}" destId="{E52DA213-F468-CD4D-909F-A08ADE081443}" srcOrd="5" destOrd="0" presId="urn:microsoft.com/office/officeart/2005/8/layout/StepDownProcess"/>
    <dgm:cxn modelId="{9B261510-FB41-0044-BBF4-ECEA2FF70103}" type="presParOf" srcId="{924D9D1B-5F87-024A-A66F-E2C91AF53557}" destId="{9CA314E0-C4E0-844D-AFCC-A52458F84402}" srcOrd="6" destOrd="0" presId="urn:microsoft.com/office/officeart/2005/8/layout/StepDownProcess"/>
    <dgm:cxn modelId="{429AFB4D-9CC6-8E4C-961B-12C62AB20D19}" type="presParOf" srcId="{9CA314E0-C4E0-844D-AFCC-A52458F84402}" destId="{9A380614-B729-EF4D-967A-126B2EBE9251}" srcOrd="0" destOrd="0" presId="urn:microsoft.com/office/officeart/2005/8/layout/StepDownProcess"/>
    <dgm:cxn modelId="{CEC907C5-D994-FA44-A3AD-43B83AFB4F51}" type="presParOf" srcId="{9CA314E0-C4E0-844D-AFCC-A52458F84402}" destId="{1749B234-2321-E541-AA55-219FC747402A}" srcOrd="1" destOrd="0" presId="urn:microsoft.com/office/officeart/2005/8/layout/StepDownProcess"/>
    <dgm:cxn modelId="{9F93EA84-E88B-D645-89EE-F870DF555AA9}" type="presParOf" srcId="{9CA314E0-C4E0-844D-AFCC-A52458F84402}" destId="{74251F9C-EBCF-1B47-AEA0-213A8627E04D}" srcOrd="2" destOrd="0" presId="urn:microsoft.com/office/officeart/2005/8/layout/StepDownProcess"/>
    <dgm:cxn modelId="{E4118BF4-074D-3A42-92E3-9A2B23570ED0}" type="presParOf" srcId="{924D9D1B-5F87-024A-A66F-E2C91AF53557}" destId="{A23436E7-4C94-E84C-9E83-3BD30B5E4BB9}" srcOrd="7" destOrd="0" presId="urn:microsoft.com/office/officeart/2005/8/layout/StepDownProcess"/>
    <dgm:cxn modelId="{A5CC0557-F9ED-4940-8B30-9AA2ECA723E3}" type="presParOf" srcId="{924D9D1B-5F87-024A-A66F-E2C91AF53557}" destId="{E31ED85B-901B-5544-B2FE-8C519E055F15}" srcOrd="8" destOrd="0" presId="urn:microsoft.com/office/officeart/2005/8/layout/StepDownProcess"/>
    <dgm:cxn modelId="{9F69DD18-34E8-5D43-B171-4DFE3869AFFE}" type="presParOf" srcId="{E31ED85B-901B-5544-B2FE-8C519E055F15}" destId="{6F39958E-61C9-5E44-A5FF-7624CBEC61A9}" srcOrd="0" destOrd="0" presId="urn:microsoft.com/office/officeart/2005/8/layout/StepDownProcess"/>
    <dgm:cxn modelId="{6BAA29B6-FE5D-0E45-9FCE-EAF5D672C75E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Root Cause Analysis - Priorities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678790-017D-4D45-B4D5-FB050AA2FF4E}" type="presOf" srcId="{680BA52F-9E39-7F4B-B794-E96CF0DFF7AA}" destId="{334C2B0B-94E4-134D-87AA-B08EDE4B2B0E}" srcOrd="0" destOrd="0" presId="urn:microsoft.com/office/officeart/2005/8/layout/StepDownProcess"/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544AF21D-72B8-1249-9304-A98792691DFD}" type="presOf" srcId="{5354E4B7-7044-5E4B-A30A-BEDB0AE3E68B}" destId="{CE015928-9598-C641-BDEE-BBCB57099579}" srcOrd="0" destOrd="0" presId="urn:microsoft.com/office/officeart/2005/8/layout/StepDownProcess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8C5454FB-411B-1044-85B2-52D7C2CEECE8}" type="presOf" srcId="{70D79BEB-156B-5449-AEBC-CD79DD1EED4C}" destId="{1749B234-2321-E541-AA55-219FC747402A}" srcOrd="0" destOrd="0" presId="urn:microsoft.com/office/officeart/2005/8/layout/StepDownProcess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4A2D061F-F4A1-604F-BB1E-06B87F0B7D8F}" type="presOf" srcId="{7FEC08D2-E5DE-954A-B5E7-B30E9C805BE9}" destId="{924D9D1B-5F87-024A-A66F-E2C91AF53557}" srcOrd="0" destOrd="0" presId="urn:microsoft.com/office/officeart/2005/8/layout/StepDownProcess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B30D69A3-1A85-A149-A834-9132CDD9BEFE}" type="presOf" srcId="{1F58E836-40D1-E44B-93FD-264EB32FC214}" destId="{74251F9C-EBCF-1B47-AEA0-213A8627E04D}" srcOrd="0" destOrd="0" presId="urn:microsoft.com/office/officeart/2005/8/layout/StepDownProcess"/>
    <dgm:cxn modelId="{23CC5EB2-A45E-874D-8061-54AF55F786D0}" type="presOf" srcId="{030B73D1-BD5B-E44B-9F69-94715A7275F8}" destId="{56F51E29-703F-2E45-BD26-3C1E237575CE}" srcOrd="0" destOrd="0" presId="urn:microsoft.com/office/officeart/2005/8/layout/StepDownProcess"/>
    <dgm:cxn modelId="{F0F24EF9-3447-B147-9E6A-3B8F1546BB21}" type="presOf" srcId="{636D552A-BC70-E646-8F19-D889858575DC}" destId="{FA5DAF02-F930-A341-A016-3A5953EFB8B8}" srcOrd="0" destOrd="0" presId="urn:microsoft.com/office/officeart/2005/8/layout/StepDownProcess"/>
    <dgm:cxn modelId="{1FCEC788-7EE5-724D-BDB4-402C7E8AF66D}" type="presOf" srcId="{F92E9004-3E1D-D446-BADE-B2C85F39BDD0}" destId="{81E7F4EA-6215-EE4D-9518-DFDD236D5701}" srcOrd="0" destOrd="0" presId="urn:microsoft.com/office/officeart/2005/8/layout/StepDownProcess"/>
    <dgm:cxn modelId="{E0B365B7-08BF-7841-8B0C-69FD217E9041}" type="presOf" srcId="{39FA5ACE-9B94-D34F-AA8F-A378A67F62D6}" destId="{6F39958E-61C9-5E44-A5FF-7624CBEC61A9}" srcOrd="0" destOrd="0" presId="urn:microsoft.com/office/officeart/2005/8/layout/StepDownProcess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6A96EA28-AAFA-F24F-B451-9F1B1CA6B6FB}" type="presOf" srcId="{2FFC9D65-76CA-034F-8111-423E1AE436C3}" destId="{72444296-EB21-C149-AE27-D8A765FC3ECB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7D2D9331-E856-9C41-AFAC-FBDCB86DAA86}" type="presOf" srcId="{E89AC42E-7666-AE4C-AF74-1BC7827CFDC4}" destId="{C51D6686-6C78-4D4A-AD25-FFB492D000C8}" srcOrd="0" destOrd="0" presId="urn:microsoft.com/office/officeart/2005/8/layout/StepDownProcess"/>
    <dgm:cxn modelId="{DAA5258B-AAC2-4E48-97A9-CC10CEF65759}" type="presParOf" srcId="{924D9D1B-5F87-024A-A66F-E2C91AF53557}" destId="{DF917A39-568F-2245-A4E9-CB8E2EC9B42C}" srcOrd="0" destOrd="0" presId="urn:microsoft.com/office/officeart/2005/8/layout/StepDownProcess"/>
    <dgm:cxn modelId="{2C3EDEDD-320B-D240-BC1C-B64230502B91}" type="presParOf" srcId="{DF917A39-568F-2245-A4E9-CB8E2EC9B42C}" destId="{4E748CF5-A4DE-4D4A-A88E-FBD9A3EA4867}" srcOrd="0" destOrd="0" presId="urn:microsoft.com/office/officeart/2005/8/layout/StepDownProcess"/>
    <dgm:cxn modelId="{7318EB8C-AB9C-EF49-9C3F-6003B0087AF5}" type="presParOf" srcId="{DF917A39-568F-2245-A4E9-CB8E2EC9B42C}" destId="{81E7F4EA-6215-EE4D-9518-DFDD236D5701}" srcOrd="1" destOrd="0" presId="urn:microsoft.com/office/officeart/2005/8/layout/StepDownProcess"/>
    <dgm:cxn modelId="{6347E5DE-05A2-F745-826E-740970B4070D}" type="presParOf" srcId="{DF917A39-568F-2245-A4E9-CB8E2EC9B42C}" destId="{72444296-EB21-C149-AE27-D8A765FC3ECB}" srcOrd="2" destOrd="0" presId="urn:microsoft.com/office/officeart/2005/8/layout/StepDownProcess"/>
    <dgm:cxn modelId="{5A626DBA-F1F8-984B-A929-CE3DFF8F52BD}" type="presParOf" srcId="{924D9D1B-5F87-024A-A66F-E2C91AF53557}" destId="{BF01068F-EEBE-9C48-8EDC-6FC3E13B7382}" srcOrd="1" destOrd="0" presId="urn:microsoft.com/office/officeart/2005/8/layout/StepDownProcess"/>
    <dgm:cxn modelId="{AC34D2FD-90E2-E747-AC3A-7B95E5376791}" type="presParOf" srcId="{924D9D1B-5F87-024A-A66F-E2C91AF53557}" destId="{92CF21E3-14F1-EB43-9AB8-D62838DD77BF}" srcOrd="2" destOrd="0" presId="urn:microsoft.com/office/officeart/2005/8/layout/StepDownProcess"/>
    <dgm:cxn modelId="{67190FDC-0A24-4C49-A3BD-763A26B86B39}" type="presParOf" srcId="{92CF21E3-14F1-EB43-9AB8-D62838DD77BF}" destId="{D94EE7FA-5D22-F74E-994E-3EBD6AA9B167}" srcOrd="0" destOrd="0" presId="urn:microsoft.com/office/officeart/2005/8/layout/StepDownProcess"/>
    <dgm:cxn modelId="{2AAED1AA-A6F2-9D45-91FA-2F7C68009E68}" type="presParOf" srcId="{92CF21E3-14F1-EB43-9AB8-D62838DD77BF}" destId="{334C2B0B-94E4-134D-87AA-B08EDE4B2B0E}" srcOrd="1" destOrd="0" presId="urn:microsoft.com/office/officeart/2005/8/layout/StepDownProcess"/>
    <dgm:cxn modelId="{9B6D0468-B7AD-4A40-9EB9-BF4569EFCDF6}" type="presParOf" srcId="{92CF21E3-14F1-EB43-9AB8-D62838DD77BF}" destId="{56F51E29-703F-2E45-BD26-3C1E237575CE}" srcOrd="2" destOrd="0" presId="urn:microsoft.com/office/officeart/2005/8/layout/StepDownProcess"/>
    <dgm:cxn modelId="{38016395-9753-5E49-8F50-B112CE06F6C0}" type="presParOf" srcId="{924D9D1B-5F87-024A-A66F-E2C91AF53557}" destId="{63FD7E6F-6EFE-BA40-90BD-EF1BF665C28A}" srcOrd="3" destOrd="0" presId="urn:microsoft.com/office/officeart/2005/8/layout/StepDownProcess"/>
    <dgm:cxn modelId="{41627B75-E9F9-584A-BF64-4657B158CE69}" type="presParOf" srcId="{924D9D1B-5F87-024A-A66F-E2C91AF53557}" destId="{DC47F183-C406-9B4A-A579-0B69CBB02709}" srcOrd="4" destOrd="0" presId="urn:microsoft.com/office/officeart/2005/8/layout/StepDownProcess"/>
    <dgm:cxn modelId="{49763101-C20F-DB4B-80A8-26E661116270}" type="presParOf" srcId="{DC47F183-C406-9B4A-A579-0B69CBB02709}" destId="{E591E4E3-EF4B-8E42-A16D-7C785A27C01F}" srcOrd="0" destOrd="0" presId="urn:microsoft.com/office/officeart/2005/8/layout/StepDownProcess"/>
    <dgm:cxn modelId="{D918EF3F-8026-164C-9EB6-87A103A18C90}" type="presParOf" srcId="{DC47F183-C406-9B4A-A579-0B69CBB02709}" destId="{C51D6686-6C78-4D4A-AD25-FFB492D000C8}" srcOrd="1" destOrd="0" presId="urn:microsoft.com/office/officeart/2005/8/layout/StepDownProcess"/>
    <dgm:cxn modelId="{4C70BA56-67A1-4A4D-889B-2345BA8500BE}" type="presParOf" srcId="{DC47F183-C406-9B4A-A579-0B69CBB02709}" destId="{CE015928-9598-C641-BDEE-BBCB57099579}" srcOrd="2" destOrd="0" presId="urn:microsoft.com/office/officeart/2005/8/layout/StepDownProcess"/>
    <dgm:cxn modelId="{766CA4BE-6F48-5B44-91A8-097080DF9C7A}" type="presParOf" srcId="{924D9D1B-5F87-024A-A66F-E2C91AF53557}" destId="{E52DA213-F468-CD4D-909F-A08ADE081443}" srcOrd="5" destOrd="0" presId="urn:microsoft.com/office/officeart/2005/8/layout/StepDownProcess"/>
    <dgm:cxn modelId="{72D658A2-4814-7D41-BD6E-7F44AF5D147B}" type="presParOf" srcId="{924D9D1B-5F87-024A-A66F-E2C91AF53557}" destId="{9CA314E0-C4E0-844D-AFCC-A52458F84402}" srcOrd="6" destOrd="0" presId="urn:microsoft.com/office/officeart/2005/8/layout/StepDownProcess"/>
    <dgm:cxn modelId="{599BBDE5-DA78-6543-B59D-401921761685}" type="presParOf" srcId="{9CA314E0-C4E0-844D-AFCC-A52458F84402}" destId="{9A380614-B729-EF4D-967A-126B2EBE9251}" srcOrd="0" destOrd="0" presId="urn:microsoft.com/office/officeart/2005/8/layout/StepDownProcess"/>
    <dgm:cxn modelId="{22692C07-92B2-9F40-887D-18B90EA808C9}" type="presParOf" srcId="{9CA314E0-C4E0-844D-AFCC-A52458F84402}" destId="{1749B234-2321-E541-AA55-219FC747402A}" srcOrd="1" destOrd="0" presId="urn:microsoft.com/office/officeart/2005/8/layout/StepDownProcess"/>
    <dgm:cxn modelId="{3A812D81-82D9-8947-9465-444D48EDF123}" type="presParOf" srcId="{9CA314E0-C4E0-844D-AFCC-A52458F84402}" destId="{74251F9C-EBCF-1B47-AEA0-213A8627E04D}" srcOrd="2" destOrd="0" presId="urn:microsoft.com/office/officeart/2005/8/layout/StepDownProcess"/>
    <dgm:cxn modelId="{06001631-BCE1-8946-8146-32EC73E4500F}" type="presParOf" srcId="{924D9D1B-5F87-024A-A66F-E2C91AF53557}" destId="{A23436E7-4C94-E84C-9E83-3BD30B5E4BB9}" srcOrd="7" destOrd="0" presId="urn:microsoft.com/office/officeart/2005/8/layout/StepDownProcess"/>
    <dgm:cxn modelId="{F5381E13-1C6D-7244-B5F0-F360EA110958}" type="presParOf" srcId="{924D9D1B-5F87-024A-A66F-E2C91AF53557}" destId="{E31ED85B-901B-5544-B2FE-8C519E055F15}" srcOrd="8" destOrd="0" presId="urn:microsoft.com/office/officeart/2005/8/layout/StepDownProcess"/>
    <dgm:cxn modelId="{426ED1F9-903D-AB46-9805-E9BE028CC022}" type="presParOf" srcId="{E31ED85B-901B-5544-B2FE-8C519E055F15}" destId="{6F39958E-61C9-5E44-A5FF-7624CBEC61A9}" srcOrd="0" destOrd="0" presId="urn:microsoft.com/office/officeart/2005/8/layout/StepDownProcess"/>
    <dgm:cxn modelId="{7242934B-7F3F-E548-B11B-9E8667AD7C71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Impact Ease Matrix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6AB4E1-BA1F-3746-8363-8859265E9D06}" type="presOf" srcId="{636D552A-BC70-E646-8F19-D889858575DC}" destId="{FA5DAF02-F930-A341-A016-3A5953EFB8B8}" srcOrd="0" destOrd="0" presId="urn:microsoft.com/office/officeart/2005/8/layout/StepDownProcess"/>
    <dgm:cxn modelId="{831E7D35-C7EA-A545-B0E7-701776F89770}" type="presOf" srcId="{030B73D1-BD5B-E44B-9F69-94715A7275F8}" destId="{56F51E29-703F-2E45-BD26-3C1E237575CE}" srcOrd="0" destOrd="0" presId="urn:microsoft.com/office/officeart/2005/8/layout/StepDownProcess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97968367-7B92-7E4A-9F7E-A2101D410DD7}" type="presOf" srcId="{680BA52F-9E39-7F4B-B794-E96CF0DFF7AA}" destId="{334C2B0B-94E4-134D-87AA-B08EDE4B2B0E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B4F58812-B382-A748-B20A-A89EE5D6D905}" type="presOf" srcId="{F92E9004-3E1D-D446-BADE-B2C85F39BDD0}" destId="{81E7F4EA-6215-EE4D-9518-DFDD236D5701}" srcOrd="0" destOrd="0" presId="urn:microsoft.com/office/officeart/2005/8/layout/StepDownProcess"/>
    <dgm:cxn modelId="{35F84488-1D88-5540-80D5-8EB9B9D0E46E}" type="presOf" srcId="{E89AC42E-7666-AE4C-AF74-1BC7827CFDC4}" destId="{C51D6686-6C78-4D4A-AD25-FFB492D000C8}" srcOrd="0" destOrd="0" presId="urn:microsoft.com/office/officeart/2005/8/layout/StepDownProcess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39882EB2-F240-474C-9C4D-B691F33FA685}" type="presOf" srcId="{7FEC08D2-E5DE-954A-B5E7-B30E9C805BE9}" destId="{924D9D1B-5F87-024A-A66F-E2C91AF53557}" srcOrd="0" destOrd="0" presId="urn:microsoft.com/office/officeart/2005/8/layout/StepDownProcess"/>
    <dgm:cxn modelId="{8390B555-81E8-C74F-8BE3-00854F2AF269}" type="presOf" srcId="{2FFC9D65-76CA-034F-8111-423E1AE436C3}" destId="{72444296-EB21-C149-AE27-D8A765FC3ECB}" srcOrd="0" destOrd="0" presId="urn:microsoft.com/office/officeart/2005/8/layout/StepDownProcess"/>
    <dgm:cxn modelId="{1D167035-FB4D-C444-8DC2-AEF799BE8C6F}" type="presOf" srcId="{70D79BEB-156B-5449-AEBC-CD79DD1EED4C}" destId="{1749B234-2321-E541-AA55-219FC747402A}" srcOrd="0" destOrd="0" presId="urn:microsoft.com/office/officeart/2005/8/layout/StepDownProcess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20A93F48-F56C-064C-B2A5-EC39B11490A7}" type="presOf" srcId="{39FA5ACE-9B94-D34F-AA8F-A378A67F62D6}" destId="{6F39958E-61C9-5E44-A5FF-7624CBEC61A9}" srcOrd="0" destOrd="0" presId="urn:microsoft.com/office/officeart/2005/8/layout/StepDownProcess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2A5E8FDA-C828-174F-947A-D05853C33CD5}" type="presOf" srcId="{5354E4B7-7044-5E4B-A30A-BEDB0AE3E68B}" destId="{CE015928-9598-C641-BDEE-BBCB57099579}" srcOrd="0" destOrd="0" presId="urn:microsoft.com/office/officeart/2005/8/layout/StepDownProcess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F47AAE46-48B7-8F4D-B1F6-99FF48F854C6}" type="presOf" srcId="{1F58E836-40D1-E44B-93FD-264EB32FC214}" destId="{74251F9C-EBCF-1B47-AEA0-213A8627E04D}" srcOrd="0" destOrd="0" presId="urn:microsoft.com/office/officeart/2005/8/layout/StepDownProcess"/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B8D0725E-1FD7-EC4D-8B6D-5AD7CEB802AB}" type="presParOf" srcId="{924D9D1B-5F87-024A-A66F-E2C91AF53557}" destId="{DF917A39-568F-2245-A4E9-CB8E2EC9B42C}" srcOrd="0" destOrd="0" presId="urn:microsoft.com/office/officeart/2005/8/layout/StepDownProcess"/>
    <dgm:cxn modelId="{16D0B7C2-9E22-7347-BFA0-C6E0B6641B0F}" type="presParOf" srcId="{DF917A39-568F-2245-A4E9-CB8E2EC9B42C}" destId="{4E748CF5-A4DE-4D4A-A88E-FBD9A3EA4867}" srcOrd="0" destOrd="0" presId="urn:microsoft.com/office/officeart/2005/8/layout/StepDownProcess"/>
    <dgm:cxn modelId="{A782333A-4C32-F54A-8C87-D470855AB091}" type="presParOf" srcId="{DF917A39-568F-2245-A4E9-CB8E2EC9B42C}" destId="{81E7F4EA-6215-EE4D-9518-DFDD236D5701}" srcOrd="1" destOrd="0" presId="urn:microsoft.com/office/officeart/2005/8/layout/StepDownProcess"/>
    <dgm:cxn modelId="{F2BA1F93-5D2F-E74B-8C1F-47E707130384}" type="presParOf" srcId="{DF917A39-568F-2245-A4E9-CB8E2EC9B42C}" destId="{72444296-EB21-C149-AE27-D8A765FC3ECB}" srcOrd="2" destOrd="0" presId="urn:microsoft.com/office/officeart/2005/8/layout/StepDownProcess"/>
    <dgm:cxn modelId="{46B59968-F30B-3643-BCD0-190CFE951073}" type="presParOf" srcId="{924D9D1B-5F87-024A-A66F-E2C91AF53557}" destId="{BF01068F-EEBE-9C48-8EDC-6FC3E13B7382}" srcOrd="1" destOrd="0" presId="urn:microsoft.com/office/officeart/2005/8/layout/StepDownProcess"/>
    <dgm:cxn modelId="{1741CA12-6D98-EC4E-AD6E-4BD32316EBE5}" type="presParOf" srcId="{924D9D1B-5F87-024A-A66F-E2C91AF53557}" destId="{92CF21E3-14F1-EB43-9AB8-D62838DD77BF}" srcOrd="2" destOrd="0" presId="urn:microsoft.com/office/officeart/2005/8/layout/StepDownProcess"/>
    <dgm:cxn modelId="{DD119BE6-0D04-0F4A-A272-13318E6E7B32}" type="presParOf" srcId="{92CF21E3-14F1-EB43-9AB8-D62838DD77BF}" destId="{D94EE7FA-5D22-F74E-994E-3EBD6AA9B167}" srcOrd="0" destOrd="0" presId="urn:microsoft.com/office/officeart/2005/8/layout/StepDownProcess"/>
    <dgm:cxn modelId="{18B43E93-FD85-7442-81BC-8C6CB123E4A1}" type="presParOf" srcId="{92CF21E3-14F1-EB43-9AB8-D62838DD77BF}" destId="{334C2B0B-94E4-134D-87AA-B08EDE4B2B0E}" srcOrd="1" destOrd="0" presId="urn:microsoft.com/office/officeart/2005/8/layout/StepDownProcess"/>
    <dgm:cxn modelId="{A1FD381E-B1EF-FB40-8BD7-067B0F4DA6BC}" type="presParOf" srcId="{92CF21E3-14F1-EB43-9AB8-D62838DD77BF}" destId="{56F51E29-703F-2E45-BD26-3C1E237575CE}" srcOrd="2" destOrd="0" presId="urn:microsoft.com/office/officeart/2005/8/layout/StepDownProcess"/>
    <dgm:cxn modelId="{050FA2B9-8E9E-E645-9623-E11772DA06FE}" type="presParOf" srcId="{924D9D1B-5F87-024A-A66F-E2C91AF53557}" destId="{63FD7E6F-6EFE-BA40-90BD-EF1BF665C28A}" srcOrd="3" destOrd="0" presId="urn:microsoft.com/office/officeart/2005/8/layout/StepDownProcess"/>
    <dgm:cxn modelId="{F5620843-6E20-F94E-B7A6-B8F56FF93E9B}" type="presParOf" srcId="{924D9D1B-5F87-024A-A66F-E2C91AF53557}" destId="{DC47F183-C406-9B4A-A579-0B69CBB02709}" srcOrd="4" destOrd="0" presId="urn:microsoft.com/office/officeart/2005/8/layout/StepDownProcess"/>
    <dgm:cxn modelId="{3C000B0D-6C3D-6246-8F82-4AA5B46CFBF4}" type="presParOf" srcId="{DC47F183-C406-9B4A-A579-0B69CBB02709}" destId="{E591E4E3-EF4B-8E42-A16D-7C785A27C01F}" srcOrd="0" destOrd="0" presId="urn:microsoft.com/office/officeart/2005/8/layout/StepDownProcess"/>
    <dgm:cxn modelId="{7C28506E-CE36-4942-A9B0-E22C9DA145E6}" type="presParOf" srcId="{DC47F183-C406-9B4A-A579-0B69CBB02709}" destId="{C51D6686-6C78-4D4A-AD25-FFB492D000C8}" srcOrd="1" destOrd="0" presId="urn:microsoft.com/office/officeart/2005/8/layout/StepDownProcess"/>
    <dgm:cxn modelId="{20382EE3-A2C9-D849-88B6-D56A380491DD}" type="presParOf" srcId="{DC47F183-C406-9B4A-A579-0B69CBB02709}" destId="{CE015928-9598-C641-BDEE-BBCB57099579}" srcOrd="2" destOrd="0" presId="urn:microsoft.com/office/officeart/2005/8/layout/StepDownProcess"/>
    <dgm:cxn modelId="{9B2D751B-CA8B-6340-B56D-C2744E3EC4CF}" type="presParOf" srcId="{924D9D1B-5F87-024A-A66F-E2C91AF53557}" destId="{E52DA213-F468-CD4D-909F-A08ADE081443}" srcOrd="5" destOrd="0" presId="urn:microsoft.com/office/officeart/2005/8/layout/StepDownProcess"/>
    <dgm:cxn modelId="{776B5E49-0B06-EA48-B217-D8C9CB4443DF}" type="presParOf" srcId="{924D9D1B-5F87-024A-A66F-E2C91AF53557}" destId="{9CA314E0-C4E0-844D-AFCC-A52458F84402}" srcOrd="6" destOrd="0" presId="urn:microsoft.com/office/officeart/2005/8/layout/StepDownProcess"/>
    <dgm:cxn modelId="{6FA6F1B3-4978-B543-8BEC-C3F2327A88B7}" type="presParOf" srcId="{9CA314E0-C4E0-844D-AFCC-A52458F84402}" destId="{9A380614-B729-EF4D-967A-126B2EBE9251}" srcOrd="0" destOrd="0" presId="urn:microsoft.com/office/officeart/2005/8/layout/StepDownProcess"/>
    <dgm:cxn modelId="{E72AFCD7-32A4-D44C-A752-F036EFDCC170}" type="presParOf" srcId="{9CA314E0-C4E0-844D-AFCC-A52458F84402}" destId="{1749B234-2321-E541-AA55-219FC747402A}" srcOrd="1" destOrd="0" presId="urn:microsoft.com/office/officeart/2005/8/layout/StepDownProcess"/>
    <dgm:cxn modelId="{F9923D02-9DB4-C749-99A5-2A837E298C64}" type="presParOf" srcId="{9CA314E0-C4E0-844D-AFCC-A52458F84402}" destId="{74251F9C-EBCF-1B47-AEA0-213A8627E04D}" srcOrd="2" destOrd="0" presId="urn:microsoft.com/office/officeart/2005/8/layout/StepDownProcess"/>
    <dgm:cxn modelId="{531A414D-CC31-6740-8F75-071594CD8832}" type="presParOf" srcId="{924D9D1B-5F87-024A-A66F-E2C91AF53557}" destId="{A23436E7-4C94-E84C-9E83-3BD30B5E4BB9}" srcOrd="7" destOrd="0" presId="urn:microsoft.com/office/officeart/2005/8/layout/StepDownProcess"/>
    <dgm:cxn modelId="{0C8D9F98-CE2E-7A43-A611-40A7F8F24AC6}" type="presParOf" srcId="{924D9D1B-5F87-024A-A66F-E2C91AF53557}" destId="{E31ED85B-901B-5544-B2FE-8C519E055F15}" srcOrd="8" destOrd="0" presId="urn:microsoft.com/office/officeart/2005/8/layout/StepDownProcess"/>
    <dgm:cxn modelId="{4CFE3CEF-D347-9E4A-ACD6-93C5443210E5}" type="presParOf" srcId="{E31ED85B-901B-5544-B2FE-8C519E055F15}" destId="{6F39958E-61C9-5E44-A5FF-7624CBEC61A9}" srcOrd="0" destOrd="0" presId="urn:microsoft.com/office/officeart/2005/8/layout/StepDownProcess"/>
    <dgm:cxn modelId="{3FFC83C8-A1EF-9C45-AC10-D2F2F6BCBE3C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Impact Ease Matrix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298722-560C-C643-B814-BC960B3ABF41}" type="presOf" srcId="{7FEC08D2-E5DE-954A-B5E7-B30E9C805BE9}" destId="{924D9D1B-5F87-024A-A66F-E2C91AF53557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8B2A6A20-1018-E649-B0B4-FCE493BCDC85}" type="presOf" srcId="{636D552A-BC70-E646-8F19-D889858575DC}" destId="{FA5DAF02-F930-A341-A016-3A5953EFB8B8}" srcOrd="0" destOrd="0" presId="urn:microsoft.com/office/officeart/2005/8/layout/StepDownProcess"/>
    <dgm:cxn modelId="{71642F28-BC6B-9345-A7F9-33D1BDD9708B}" type="presOf" srcId="{F92E9004-3E1D-D446-BADE-B2C85F39BDD0}" destId="{81E7F4EA-6215-EE4D-9518-DFDD236D5701}" srcOrd="0" destOrd="0" presId="urn:microsoft.com/office/officeart/2005/8/layout/StepDownProcess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6186B402-6F5E-1544-A84A-2411B8243A95}" type="presOf" srcId="{1F58E836-40D1-E44B-93FD-264EB32FC214}" destId="{74251F9C-EBCF-1B47-AEA0-213A8627E04D}" srcOrd="0" destOrd="0" presId="urn:microsoft.com/office/officeart/2005/8/layout/StepDownProcess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578EE1B9-74A1-C044-A7DE-E4C61C13DFC7}" type="presOf" srcId="{5354E4B7-7044-5E4B-A30A-BEDB0AE3E68B}" destId="{CE015928-9598-C641-BDEE-BBCB57099579}" srcOrd="0" destOrd="0" presId="urn:microsoft.com/office/officeart/2005/8/layout/StepDownProcess"/>
    <dgm:cxn modelId="{DFDE15F9-F124-A243-8A34-9C67CD9ECD5B}" type="presOf" srcId="{39FA5ACE-9B94-D34F-AA8F-A378A67F62D6}" destId="{6F39958E-61C9-5E44-A5FF-7624CBEC61A9}" srcOrd="0" destOrd="0" presId="urn:microsoft.com/office/officeart/2005/8/layout/StepDownProcess"/>
    <dgm:cxn modelId="{108C261E-69F4-EF48-9AE2-D7D586F6C934}" type="presOf" srcId="{E89AC42E-7666-AE4C-AF74-1BC7827CFDC4}" destId="{C51D6686-6C78-4D4A-AD25-FFB492D000C8}" srcOrd="0" destOrd="0" presId="urn:microsoft.com/office/officeart/2005/8/layout/StepDownProcess"/>
    <dgm:cxn modelId="{856DCBB7-5591-4E41-9E36-1AEFD4F00599}" type="presOf" srcId="{030B73D1-BD5B-E44B-9F69-94715A7275F8}" destId="{56F51E29-703F-2E45-BD26-3C1E237575CE}" srcOrd="0" destOrd="0" presId="urn:microsoft.com/office/officeart/2005/8/layout/StepDownProcess"/>
    <dgm:cxn modelId="{43DEFFA3-87B4-3246-B5AB-F12E2C3A89C4}" type="presOf" srcId="{680BA52F-9E39-7F4B-B794-E96CF0DFF7AA}" destId="{334C2B0B-94E4-134D-87AA-B08EDE4B2B0E}" srcOrd="0" destOrd="0" presId="urn:microsoft.com/office/officeart/2005/8/layout/StepDownProcess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41EFCD92-8796-264C-9337-72094C92B01A}" type="presOf" srcId="{2FFC9D65-76CA-034F-8111-423E1AE436C3}" destId="{72444296-EB21-C149-AE27-D8A765FC3ECB}" srcOrd="0" destOrd="0" presId="urn:microsoft.com/office/officeart/2005/8/layout/StepDownProcess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4C5BF540-96DC-C34C-AF9F-EFC4E71718B6}" type="presOf" srcId="{70D79BEB-156B-5449-AEBC-CD79DD1EED4C}" destId="{1749B234-2321-E541-AA55-219FC747402A}" srcOrd="0" destOrd="0" presId="urn:microsoft.com/office/officeart/2005/8/layout/StepDownProcess"/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DB84E568-88A4-F74E-9CD5-0C0B53086828}" type="presParOf" srcId="{924D9D1B-5F87-024A-A66F-E2C91AF53557}" destId="{DF917A39-568F-2245-A4E9-CB8E2EC9B42C}" srcOrd="0" destOrd="0" presId="urn:microsoft.com/office/officeart/2005/8/layout/StepDownProcess"/>
    <dgm:cxn modelId="{5E57A8B3-8C6A-BB48-B363-7EE129C629E9}" type="presParOf" srcId="{DF917A39-568F-2245-A4E9-CB8E2EC9B42C}" destId="{4E748CF5-A4DE-4D4A-A88E-FBD9A3EA4867}" srcOrd="0" destOrd="0" presId="urn:microsoft.com/office/officeart/2005/8/layout/StepDownProcess"/>
    <dgm:cxn modelId="{1F40C0E2-1F46-8E4A-9861-3E9AE4BA3BB1}" type="presParOf" srcId="{DF917A39-568F-2245-A4E9-CB8E2EC9B42C}" destId="{81E7F4EA-6215-EE4D-9518-DFDD236D5701}" srcOrd="1" destOrd="0" presId="urn:microsoft.com/office/officeart/2005/8/layout/StepDownProcess"/>
    <dgm:cxn modelId="{489DB186-66B9-8347-B4BB-B840BF37386B}" type="presParOf" srcId="{DF917A39-568F-2245-A4E9-CB8E2EC9B42C}" destId="{72444296-EB21-C149-AE27-D8A765FC3ECB}" srcOrd="2" destOrd="0" presId="urn:microsoft.com/office/officeart/2005/8/layout/StepDownProcess"/>
    <dgm:cxn modelId="{233DE1EF-E4B5-F44C-87E2-B0C67048DB49}" type="presParOf" srcId="{924D9D1B-5F87-024A-A66F-E2C91AF53557}" destId="{BF01068F-EEBE-9C48-8EDC-6FC3E13B7382}" srcOrd="1" destOrd="0" presId="urn:microsoft.com/office/officeart/2005/8/layout/StepDownProcess"/>
    <dgm:cxn modelId="{68B4C7BA-D6A4-714A-B865-4AF18013988B}" type="presParOf" srcId="{924D9D1B-5F87-024A-A66F-E2C91AF53557}" destId="{92CF21E3-14F1-EB43-9AB8-D62838DD77BF}" srcOrd="2" destOrd="0" presId="urn:microsoft.com/office/officeart/2005/8/layout/StepDownProcess"/>
    <dgm:cxn modelId="{6C735C08-A254-7B49-8712-9C1E3A8FAA99}" type="presParOf" srcId="{92CF21E3-14F1-EB43-9AB8-D62838DD77BF}" destId="{D94EE7FA-5D22-F74E-994E-3EBD6AA9B167}" srcOrd="0" destOrd="0" presId="urn:microsoft.com/office/officeart/2005/8/layout/StepDownProcess"/>
    <dgm:cxn modelId="{7D7E1D26-3815-1344-87C3-AB8A60F54A6C}" type="presParOf" srcId="{92CF21E3-14F1-EB43-9AB8-D62838DD77BF}" destId="{334C2B0B-94E4-134D-87AA-B08EDE4B2B0E}" srcOrd="1" destOrd="0" presId="urn:microsoft.com/office/officeart/2005/8/layout/StepDownProcess"/>
    <dgm:cxn modelId="{19D2929D-FE6A-CA49-A7ED-2FDB9CED6700}" type="presParOf" srcId="{92CF21E3-14F1-EB43-9AB8-D62838DD77BF}" destId="{56F51E29-703F-2E45-BD26-3C1E237575CE}" srcOrd="2" destOrd="0" presId="urn:microsoft.com/office/officeart/2005/8/layout/StepDownProcess"/>
    <dgm:cxn modelId="{492C3C99-2DBB-1745-8CA9-7DC85E667CEE}" type="presParOf" srcId="{924D9D1B-5F87-024A-A66F-E2C91AF53557}" destId="{63FD7E6F-6EFE-BA40-90BD-EF1BF665C28A}" srcOrd="3" destOrd="0" presId="urn:microsoft.com/office/officeart/2005/8/layout/StepDownProcess"/>
    <dgm:cxn modelId="{AC8F3946-ADD1-BC4C-BD04-B64E0615006D}" type="presParOf" srcId="{924D9D1B-5F87-024A-A66F-E2C91AF53557}" destId="{DC47F183-C406-9B4A-A579-0B69CBB02709}" srcOrd="4" destOrd="0" presId="urn:microsoft.com/office/officeart/2005/8/layout/StepDownProcess"/>
    <dgm:cxn modelId="{0EF85D75-E62F-6746-B68E-EF82455CA48E}" type="presParOf" srcId="{DC47F183-C406-9B4A-A579-0B69CBB02709}" destId="{E591E4E3-EF4B-8E42-A16D-7C785A27C01F}" srcOrd="0" destOrd="0" presId="urn:microsoft.com/office/officeart/2005/8/layout/StepDownProcess"/>
    <dgm:cxn modelId="{1179B46D-FCDE-BE48-8E10-A078D22EAA14}" type="presParOf" srcId="{DC47F183-C406-9B4A-A579-0B69CBB02709}" destId="{C51D6686-6C78-4D4A-AD25-FFB492D000C8}" srcOrd="1" destOrd="0" presId="urn:microsoft.com/office/officeart/2005/8/layout/StepDownProcess"/>
    <dgm:cxn modelId="{4748997F-3783-D14E-8E9F-361484B86BCA}" type="presParOf" srcId="{DC47F183-C406-9B4A-A579-0B69CBB02709}" destId="{CE015928-9598-C641-BDEE-BBCB57099579}" srcOrd="2" destOrd="0" presId="urn:microsoft.com/office/officeart/2005/8/layout/StepDownProcess"/>
    <dgm:cxn modelId="{042BCE49-3B0F-894B-8E2A-B1BD7DC1C2A0}" type="presParOf" srcId="{924D9D1B-5F87-024A-A66F-E2C91AF53557}" destId="{E52DA213-F468-CD4D-909F-A08ADE081443}" srcOrd="5" destOrd="0" presId="urn:microsoft.com/office/officeart/2005/8/layout/StepDownProcess"/>
    <dgm:cxn modelId="{3EC62CB3-C022-D746-B6FB-D854B578F854}" type="presParOf" srcId="{924D9D1B-5F87-024A-A66F-E2C91AF53557}" destId="{9CA314E0-C4E0-844D-AFCC-A52458F84402}" srcOrd="6" destOrd="0" presId="urn:microsoft.com/office/officeart/2005/8/layout/StepDownProcess"/>
    <dgm:cxn modelId="{7950E548-BB08-E94D-A16F-76AB936C7C8E}" type="presParOf" srcId="{9CA314E0-C4E0-844D-AFCC-A52458F84402}" destId="{9A380614-B729-EF4D-967A-126B2EBE9251}" srcOrd="0" destOrd="0" presId="urn:microsoft.com/office/officeart/2005/8/layout/StepDownProcess"/>
    <dgm:cxn modelId="{060ED69E-4C1F-F149-8F3F-12446EC2049D}" type="presParOf" srcId="{9CA314E0-C4E0-844D-AFCC-A52458F84402}" destId="{1749B234-2321-E541-AA55-219FC747402A}" srcOrd="1" destOrd="0" presId="urn:microsoft.com/office/officeart/2005/8/layout/StepDownProcess"/>
    <dgm:cxn modelId="{DD9FC65B-DC2C-BB48-A1D7-8A50856577C4}" type="presParOf" srcId="{9CA314E0-C4E0-844D-AFCC-A52458F84402}" destId="{74251F9C-EBCF-1B47-AEA0-213A8627E04D}" srcOrd="2" destOrd="0" presId="urn:microsoft.com/office/officeart/2005/8/layout/StepDownProcess"/>
    <dgm:cxn modelId="{B83FEE81-971D-FA42-9903-986EF6636665}" type="presParOf" srcId="{924D9D1B-5F87-024A-A66F-E2C91AF53557}" destId="{A23436E7-4C94-E84C-9E83-3BD30B5E4BB9}" srcOrd="7" destOrd="0" presId="urn:microsoft.com/office/officeart/2005/8/layout/StepDownProcess"/>
    <dgm:cxn modelId="{9347AD45-0025-024A-B31D-A150D357E7C8}" type="presParOf" srcId="{924D9D1B-5F87-024A-A66F-E2C91AF53557}" destId="{E31ED85B-901B-5544-B2FE-8C519E055F15}" srcOrd="8" destOrd="0" presId="urn:microsoft.com/office/officeart/2005/8/layout/StepDownProcess"/>
    <dgm:cxn modelId="{B23BFD67-033E-854E-9CFF-A57CEF70CC23}" type="presParOf" srcId="{E31ED85B-901B-5544-B2FE-8C519E055F15}" destId="{6F39958E-61C9-5E44-A5FF-7624CBEC61A9}" srcOrd="0" destOrd="0" presId="urn:microsoft.com/office/officeart/2005/8/layout/StepDownProcess"/>
    <dgm:cxn modelId="{0744ACB5-BC78-0845-BA23-53F3F4FEAF62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6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Impact Ease Matrix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7AD7F9-DF67-5F4F-954C-7CA701797990}" type="presOf" srcId="{2FFC9D65-76CA-034F-8111-423E1AE436C3}" destId="{72444296-EB21-C149-AE27-D8A765FC3ECB}" srcOrd="0" destOrd="0" presId="urn:microsoft.com/office/officeart/2005/8/layout/StepDownProcess"/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009E7E48-96D2-9B47-BD3F-9EEE6A131FEA}" type="presOf" srcId="{7FEC08D2-E5DE-954A-B5E7-B30E9C805BE9}" destId="{924D9D1B-5F87-024A-A66F-E2C91AF53557}" srcOrd="0" destOrd="0" presId="urn:microsoft.com/office/officeart/2005/8/layout/StepDownProcess"/>
    <dgm:cxn modelId="{76F68DD0-D525-C547-9DF8-A55324114F3F}" type="presOf" srcId="{70D79BEB-156B-5449-AEBC-CD79DD1EED4C}" destId="{1749B234-2321-E541-AA55-219FC747402A}" srcOrd="0" destOrd="0" presId="urn:microsoft.com/office/officeart/2005/8/layout/StepDownProcess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2A77F3C7-47AE-EE44-9408-297185CC67DB}" type="presOf" srcId="{030B73D1-BD5B-E44B-9F69-94715A7275F8}" destId="{56F51E29-703F-2E45-BD26-3C1E237575CE}" srcOrd="0" destOrd="0" presId="urn:microsoft.com/office/officeart/2005/8/layout/StepDownProcess"/>
    <dgm:cxn modelId="{BE79E31C-E044-6D47-B301-6F02BAFB38C7}" type="presOf" srcId="{1F58E836-40D1-E44B-93FD-264EB32FC214}" destId="{74251F9C-EBCF-1B47-AEA0-213A8627E04D}" srcOrd="0" destOrd="0" presId="urn:microsoft.com/office/officeart/2005/8/layout/StepDownProcess"/>
    <dgm:cxn modelId="{AD959638-228C-1F4E-A662-D6AA78BF532D}" type="presOf" srcId="{636D552A-BC70-E646-8F19-D889858575DC}" destId="{FA5DAF02-F930-A341-A016-3A5953EFB8B8}" srcOrd="0" destOrd="0" presId="urn:microsoft.com/office/officeart/2005/8/layout/StepDownProcess"/>
    <dgm:cxn modelId="{9894CA98-1F59-C04E-94A0-A956003DE1F1}" type="presOf" srcId="{680BA52F-9E39-7F4B-B794-E96CF0DFF7AA}" destId="{334C2B0B-94E4-134D-87AA-B08EDE4B2B0E}" srcOrd="0" destOrd="0" presId="urn:microsoft.com/office/officeart/2005/8/layout/StepDownProcess"/>
    <dgm:cxn modelId="{B80E0659-F409-F445-B7B4-119B106A52A4}" type="presOf" srcId="{E89AC42E-7666-AE4C-AF74-1BC7827CFDC4}" destId="{C51D6686-6C78-4D4A-AD25-FFB492D000C8}" srcOrd="0" destOrd="0" presId="urn:microsoft.com/office/officeart/2005/8/layout/StepDownProcess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7C9F2C86-DDCA-C345-AD20-E84B7EC60056}" type="presOf" srcId="{39FA5ACE-9B94-D34F-AA8F-A378A67F62D6}" destId="{6F39958E-61C9-5E44-A5FF-7624CBEC61A9}" srcOrd="0" destOrd="0" presId="urn:microsoft.com/office/officeart/2005/8/layout/StepDownProcess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1065D81B-C3A4-094E-AE82-8B47CC467948}" type="presOf" srcId="{F92E9004-3E1D-D446-BADE-B2C85F39BDD0}" destId="{81E7F4EA-6215-EE4D-9518-DFDD236D5701}" srcOrd="0" destOrd="0" presId="urn:microsoft.com/office/officeart/2005/8/layout/StepDownProcess"/>
    <dgm:cxn modelId="{B882B87B-121C-6246-98A3-7A47DF63374D}" type="presOf" srcId="{5354E4B7-7044-5E4B-A30A-BEDB0AE3E68B}" destId="{CE015928-9598-C641-BDEE-BBCB57099579}" srcOrd="0" destOrd="0" presId="urn:microsoft.com/office/officeart/2005/8/layout/StepDownProcess"/>
    <dgm:cxn modelId="{4488F456-1A9A-5447-8C88-DFCBB051F1D1}" type="presParOf" srcId="{924D9D1B-5F87-024A-A66F-E2C91AF53557}" destId="{DF917A39-568F-2245-A4E9-CB8E2EC9B42C}" srcOrd="0" destOrd="0" presId="urn:microsoft.com/office/officeart/2005/8/layout/StepDownProcess"/>
    <dgm:cxn modelId="{4C701A49-2C67-9741-B415-E647961A27AD}" type="presParOf" srcId="{DF917A39-568F-2245-A4E9-CB8E2EC9B42C}" destId="{4E748CF5-A4DE-4D4A-A88E-FBD9A3EA4867}" srcOrd="0" destOrd="0" presId="urn:microsoft.com/office/officeart/2005/8/layout/StepDownProcess"/>
    <dgm:cxn modelId="{81BE0ABE-0F02-FE43-A309-D27F767FB09C}" type="presParOf" srcId="{DF917A39-568F-2245-A4E9-CB8E2EC9B42C}" destId="{81E7F4EA-6215-EE4D-9518-DFDD236D5701}" srcOrd="1" destOrd="0" presId="urn:microsoft.com/office/officeart/2005/8/layout/StepDownProcess"/>
    <dgm:cxn modelId="{9E8633A0-7D82-034C-8C4F-9F609D3ABD55}" type="presParOf" srcId="{DF917A39-568F-2245-A4E9-CB8E2EC9B42C}" destId="{72444296-EB21-C149-AE27-D8A765FC3ECB}" srcOrd="2" destOrd="0" presId="urn:microsoft.com/office/officeart/2005/8/layout/StepDownProcess"/>
    <dgm:cxn modelId="{D40007D3-926C-BC43-B650-E01C9AD277F0}" type="presParOf" srcId="{924D9D1B-5F87-024A-A66F-E2C91AF53557}" destId="{BF01068F-EEBE-9C48-8EDC-6FC3E13B7382}" srcOrd="1" destOrd="0" presId="urn:microsoft.com/office/officeart/2005/8/layout/StepDownProcess"/>
    <dgm:cxn modelId="{C634C6CB-9167-5C43-BDCD-BF5F35E0720A}" type="presParOf" srcId="{924D9D1B-5F87-024A-A66F-E2C91AF53557}" destId="{92CF21E3-14F1-EB43-9AB8-D62838DD77BF}" srcOrd="2" destOrd="0" presId="urn:microsoft.com/office/officeart/2005/8/layout/StepDownProcess"/>
    <dgm:cxn modelId="{9BE1996D-288D-2444-8A05-EB9B7B5503E7}" type="presParOf" srcId="{92CF21E3-14F1-EB43-9AB8-D62838DD77BF}" destId="{D94EE7FA-5D22-F74E-994E-3EBD6AA9B167}" srcOrd="0" destOrd="0" presId="urn:microsoft.com/office/officeart/2005/8/layout/StepDownProcess"/>
    <dgm:cxn modelId="{7C053A42-B3F8-0A49-9D31-7D5E6BEC8670}" type="presParOf" srcId="{92CF21E3-14F1-EB43-9AB8-D62838DD77BF}" destId="{334C2B0B-94E4-134D-87AA-B08EDE4B2B0E}" srcOrd="1" destOrd="0" presId="urn:microsoft.com/office/officeart/2005/8/layout/StepDownProcess"/>
    <dgm:cxn modelId="{5792C6B4-C14F-8148-BE0E-95A3BE296F40}" type="presParOf" srcId="{92CF21E3-14F1-EB43-9AB8-D62838DD77BF}" destId="{56F51E29-703F-2E45-BD26-3C1E237575CE}" srcOrd="2" destOrd="0" presId="urn:microsoft.com/office/officeart/2005/8/layout/StepDownProcess"/>
    <dgm:cxn modelId="{DA5B8936-D83C-CF44-B361-3FAEDD787E75}" type="presParOf" srcId="{924D9D1B-5F87-024A-A66F-E2C91AF53557}" destId="{63FD7E6F-6EFE-BA40-90BD-EF1BF665C28A}" srcOrd="3" destOrd="0" presId="urn:microsoft.com/office/officeart/2005/8/layout/StepDownProcess"/>
    <dgm:cxn modelId="{8EE93228-59F0-B249-B717-96E19AC578FD}" type="presParOf" srcId="{924D9D1B-5F87-024A-A66F-E2C91AF53557}" destId="{DC47F183-C406-9B4A-A579-0B69CBB02709}" srcOrd="4" destOrd="0" presId="urn:microsoft.com/office/officeart/2005/8/layout/StepDownProcess"/>
    <dgm:cxn modelId="{3E4553B6-2197-3542-8841-72E4B27865D1}" type="presParOf" srcId="{DC47F183-C406-9B4A-A579-0B69CBB02709}" destId="{E591E4E3-EF4B-8E42-A16D-7C785A27C01F}" srcOrd="0" destOrd="0" presId="urn:microsoft.com/office/officeart/2005/8/layout/StepDownProcess"/>
    <dgm:cxn modelId="{C6C6B45B-F285-AF40-82D2-B34A6F61D211}" type="presParOf" srcId="{DC47F183-C406-9B4A-A579-0B69CBB02709}" destId="{C51D6686-6C78-4D4A-AD25-FFB492D000C8}" srcOrd="1" destOrd="0" presId="urn:microsoft.com/office/officeart/2005/8/layout/StepDownProcess"/>
    <dgm:cxn modelId="{11AF232B-2A59-4A44-9FB1-7CFAF962FBA1}" type="presParOf" srcId="{DC47F183-C406-9B4A-A579-0B69CBB02709}" destId="{CE015928-9598-C641-BDEE-BBCB57099579}" srcOrd="2" destOrd="0" presId="urn:microsoft.com/office/officeart/2005/8/layout/StepDownProcess"/>
    <dgm:cxn modelId="{5D90A6FD-6EB7-FD41-B88F-631ABFF9E507}" type="presParOf" srcId="{924D9D1B-5F87-024A-A66F-E2C91AF53557}" destId="{E52DA213-F468-CD4D-909F-A08ADE081443}" srcOrd="5" destOrd="0" presId="urn:microsoft.com/office/officeart/2005/8/layout/StepDownProcess"/>
    <dgm:cxn modelId="{8B8E359C-EC1E-434D-A23B-16D706276E2C}" type="presParOf" srcId="{924D9D1B-5F87-024A-A66F-E2C91AF53557}" destId="{9CA314E0-C4E0-844D-AFCC-A52458F84402}" srcOrd="6" destOrd="0" presId="urn:microsoft.com/office/officeart/2005/8/layout/StepDownProcess"/>
    <dgm:cxn modelId="{4FFF9B31-CF40-7D4F-A47E-71683216FC82}" type="presParOf" srcId="{9CA314E0-C4E0-844D-AFCC-A52458F84402}" destId="{9A380614-B729-EF4D-967A-126B2EBE9251}" srcOrd="0" destOrd="0" presId="urn:microsoft.com/office/officeart/2005/8/layout/StepDownProcess"/>
    <dgm:cxn modelId="{1C866B21-C38E-7142-BEB3-50A3E6835059}" type="presParOf" srcId="{9CA314E0-C4E0-844D-AFCC-A52458F84402}" destId="{1749B234-2321-E541-AA55-219FC747402A}" srcOrd="1" destOrd="0" presId="urn:microsoft.com/office/officeart/2005/8/layout/StepDownProcess"/>
    <dgm:cxn modelId="{98B7F3C8-41FA-5648-B5CF-BC873E625E46}" type="presParOf" srcId="{9CA314E0-C4E0-844D-AFCC-A52458F84402}" destId="{74251F9C-EBCF-1B47-AEA0-213A8627E04D}" srcOrd="2" destOrd="0" presId="urn:microsoft.com/office/officeart/2005/8/layout/StepDownProcess"/>
    <dgm:cxn modelId="{FDE38E96-BFC5-D342-B45A-F9FEEA95DFEA}" type="presParOf" srcId="{924D9D1B-5F87-024A-A66F-E2C91AF53557}" destId="{A23436E7-4C94-E84C-9E83-3BD30B5E4BB9}" srcOrd="7" destOrd="0" presId="urn:microsoft.com/office/officeart/2005/8/layout/StepDownProcess"/>
    <dgm:cxn modelId="{CC87D698-082F-D742-9A53-078BCF4E5BE4}" type="presParOf" srcId="{924D9D1B-5F87-024A-A66F-E2C91AF53557}" destId="{E31ED85B-901B-5544-B2FE-8C519E055F15}" srcOrd="8" destOrd="0" presId="urn:microsoft.com/office/officeart/2005/8/layout/StepDownProcess"/>
    <dgm:cxn modelId="{BFDAFC48-A6EF-9241-B44F-BF871420555A}" type="presParOf" srcId="{E31ED85B-901B-5544-B2FE-8C519E055F15}" destId="{6F39958E-61C9-5E44-A5FF-7624CBEC61A9}" srcOrd="0" destOrd="0" presId="urn:microsoft.com/office/officeart/2005/8/layout/StepDownProcess"/>
    <dgm:cxn modelId="{886F598F-6FE1-5548-B2F4-58711A7F3CF4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EC08D2-E5DE-954A-B5E7-B30E9C805BE9}" type="doc">
      <dgm:prSet loTypeId="urn:microsoft.com/office/officeart/2005/8/layout/StepDownProcess" loCatId="" qsTypeId="urn:microsoft.com/office/officeart/2005/8/quickstyle/simple4" qsCatId="simple" csTypeId="urn:microsoft.com/office/officeart/2005/8/colors/accent1_2#7" csCatId="accent1" phldr="1"/>
      <dgm:spPr/>
      <dgm:t>
        <a:bodyPr/>
        <a:lstStyle/>
        <a:p>
          <a:endParaRPr lang="en-US"/>
        </a:p>
      </dgm:t>
    </dgm:pt>
    <dgm:pt modelId="{F92E9004-3E1D-D446-BADE-B2C85F39BDD0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DA49D66E-1ACE-1245-89FE-10E33BACA648}" type="parTrans" cxnId="{576994FA-4913-9048-B060-A16185609DE7}">
      <dgm:prSet/>
      <dgm:spPr/>
      <dgm:t>
        <a:bodyPr/>
        <a:lstStyle/>
        <a:p>
          <a:endParaRPr lang="en-US"/>
        </a:p>
      </dgm:t>
    </dgm:pt>
    <dgm:pt modelId="{992BB1C4-3465-A24F-BB36-B405CCF49C9A}" type="sibTrans" cxnId="{576994FA-4913-9048-B060-A16185609DE7}">
      <dgm:prSet/>
      <dgm:spPr/>
      <dgm:t>
        <a:bodyPr/>
        <a:lstStyle/>
        <a:p>
          <a:endParaRPr lang="en-US"/>
        </a:p>
      </dgm:t>
    </dgm:pt>
    <dgm:pt modelId="{2FFC9D65-76CA-034F-8111-423E1AE436C3}">
      <dgm:prSet phldrT="[Text]" custT="1"/>
      <dgm:spPr/>
      <dgm:t>
        <a:bodyPr/>
        <a:lstStyle/>
        <a:p>
          <a:r>
            <a:rPr lang="en-US" sz="1800" dirty="0" smtClean="0"/>
            <a:t>PEST, SWOT</a:t>
          </a:r>
          <a:endParaRPr lang="en-US" sz="1800" dirty="0"/>
        </a:p>
      </dgm:t>
    </dgm:pt>
    <dgm:pt modelId="{50ADAB63-13B4-EA46-852B-487C4DDC9513}" type="parTrans" cxnId="{8033BBC1-0B08-C14C-B8D0-D45F044DA4B5}">
      <dgm:prSet/>
      <dgm:spPr/>
      <dgm:t>
        <a:bodyPr/>
        <a:lstStyle/>
        <a:p>
          <a:endParaRPr lang="en-US"/>
        </a:p>
      </dgm:t>
    </dgm:pt>
    <dgm:pt modelId="{04552EE2-316D-3D42-BEE7-2E3A2B71677B}" type="sibTrans" cxnId="{8033BBC1-0B08-C14C-B8D0-D45F044DA4B5}">
      <dgm:prSet/>
      <dgm:spPr/>
      <dgm:t>
        <a:bodyPr/>
        <a:lstStyle/>
        <a:p>
          <a:endParaRPr lang="en-US"/>
        </a:p>
      </dgm:t>
    </dgm:pt>
    <dgm:pt modelId="{680BA52F-9E39-7F4B-B794-E96CF0DFF7AA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89782453-3669-ED47-BC49-9A4409244299}" type="parTrans" cxnId="{D2EA3D50-AE45-A048-8CFA-180BB760FBB4}">
      <dgm:prSet/>
      <dgm:spPr/>
      <dgm:t>
        <a:bodyPr/>
        <a:lstStyle/>
        <a:p>
          <a:endParaRPr lang="en-US"/>
        </a:p>
      </dgm:t>
    </dgm:pt>
    <dgm:pt modelId="{29D537AD-A702-1048-9C2C-80A6B8596D8F}" type="sibTrans" cxnId="{D2EA3D50-AE45-A048-8CFA-180BB760FBB4}">
      <dgm:prSet/>
      <dgm:spPr/>
      <dgm:t>
        <a:bodyPr/>
        <a:lstStyle/>
        <a:p>
          <a:endParaRPr lang="en-US"/>
        </a:p>
      </dgm:t>
    </dgm:pt>
    <dgm:pt modelId="{030B73D1-BD5B-E44B-9F69-94715A7275F8}">
      <dgm:prSet phldrT="[Text]" custT="1"/>
      <dgm:spPr/>
      <dgm:t>
        <a:bodyPr/>
        <a:lstStyle/>
        <a:p>
          <a:r>
            <a:rPr lang="en-US" sz="1800" dirty="0" smtClean="0"/>
            <a:t>Impact Ease Matrix</a:t>
          </a:r>
          <a:endParaRPr lang="en-US" sz="1800" dirty="0"/>
        </a:p>
      </dgm:t>
    </dgm:pt>
    <dgm:pt modelId="{90232A22-3895-9A46-82F9-BB40CBECB448}" type="parTrans" cxnId="{FE14B979-8D6C-4742-ACB8-D503F75AD11A}">
      <dgm:prSet/>
      <dgm:spPr/>
      <dgm:t>
        <a:bodyPr/>
        <a:lstStyle/>
        <a:p>
          <a:endParaRPr lang="en-US"/>
        </a:p>
      </dgm:t>
    </dgm:pt>
    <dgm:pt modelId="{F0297452-9F14-B047-9FB3-A1620640688D}" type="sibTrans" cxnId="{FE14B979-8D6C-4742-ACB8-D503F75AD11A}">
      <dgm:prSet/>
      <dgm:spPr/>
      <dgm:t>
        <a:bodyPr/>
        <a:lstStyle/>
        <a:p>
          <a:endParaRPr lang="en-US"/>
        </a:p>
      </dgm:t>
    </dgm:pt>
    <dgm:pt modelId="{E89AC42E-7666-AE4C-AF74-1BC7827CFDC4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7954234F-053B-B24D-BC16-308071238B01}" type="parTrans" cxnId="{F1D020C1-56C7-2C47-BA5C-EC84AE2595D1}">
      <dgm:prSet/>
      <dgm:spPr/>
      <dgm:t>
        <a:bodyPr/>
        <a:lstStyle/>
        <a:p>
          <a:endParaRPr lang="en-US"/>
        </a:p>
      </dgm:t>
    </dgm:pt>
    <dgm:pt modelId="{AB3FE62A-CC11-FB4D-9847-01682ED1E734}" type="sibTrans" cxnId="{F1D020C1-56C7-2C47-BA5C-EC84AE2595D1}">
      <dgm:prSet/>
      <dgm:spPr/>
      <dgm:t>
        <a:bodyPr/>
        <a:lstStyle/>
        <a:p>
          <a:endParaRPr lang="en-US"/>
        </a:p>
      </dgm:t>
    </dgm:pt>
    <dgm:pt modelId="{636D552A-BC70-E646-8F19-D889858575DC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369CB5D-99E9-A241-B895-3B2236751107}" type="parTrans" cxnId="{FCF05CD1-4AFC-6740-B163-994D1D87B2B0}">
      <dgm:prSet/>
      <dgm:spPr/>
      <dgm:t>
        <a:bodyPr/>
        <a:lstStyle/>
        <a:p>
          <a:endParaRPr lang="en-US"/>
        </a:p>
      </dgm:t>
    </dgm:pt>
    <dgm:pt modelId="{411C08E3-820E-C046-B33F-7394B29E5F80}" type="sibTrans" cxnId="{FCF05CD1-4AFC-6740-B163-994D1D87B2B0}">
      <dgm:prSet/>
      <dgm:spPr/>
      <dgm:t>
        <a:bodyPr/>
        <a:lstStyle/>
        <a:p>
          <a:endParaRPr lang="en-US"/>
        </a:p>
      </dgm:t>
    </dgm:pt>
    <dgm:pt modelId="{70D79BEB-156B-5449-AEBC-CD79DD1EED4C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87179092-17A9-1042-8C05-1F10F15B8294}" type="parTrans" cxnId="{6C736755-9120-A243-B301-00EF021C922A}">
      <dgm:prSet/>
      <dgm:spPr/>
      <dgm:t>
        <a:bodyPr/>
        <a:lstStyle/>
        <a:p>
          <a:endParaRPr lang="en-US"/>
        </a:p>
      </dgm:t>
    </dgm:pt>
    <dgm:pt modelId="{BA760D4F-BD44-774A-B302-19749CF47526}" type="sibTrans" cxnId="{6C736755-9120-A243-B301-00EF021C922A}">
      <dgm:prSet/>
      <dgm:spPr/>
      <dgm:t>
        <a:bodyPr/>
        <a:lstStyle/>
        <a:p>
          <a:endParaRPr lang="en-US"/>
        </a:p>
      </dgm:t>
    </dgm:pt>
    <dgm:pt modelId="{39FA5ACE-9B94-D34F-AA8F-A378A67F62D6}">
      <dgm:prSet phldrT="[Text]"/>
      <dgm:spPr/>
      <dgm:t>
        <a:bodyPr/>
        <a:lstStyle/>
        <a:p>
          <a:r>
            <a:rPr lang="en-US" dirty="0" smtClean="0"/>
            <a:t>Review</a:t>
          </a:r>
          <a:endParaRPr lang="en-US" dirty="0"/>
        </a:p>
      </dgm:t>
    </dgm:pt>
    <dgm:pt modelId="{4245FA17-9690-9446-81BA-A7ADEEB7F862}" type="parTrans" cxnId="{050D2E7C-6DD7-6746-91F2-29DA76797EAB}">
      <dgm:prSet/>
      <dgm:spPr/>
      <dgm:t>
        <a:bodyPr/>
        <a:lstStyle/>
        <a:p>
          <a:endParaRPr lang="en-US"/>
        </a:p>
      </dgm:t>
    </dgm:pt>
    <dgm:pt modelId="{1F3AB089-CAC7-C644-B16D-D95105C0BD18}" type="sibTrans" cxnId="{050D2E7C-6DD7-6746-91F2-29DA76797EAB}">
      <dgm:prSet/>
      <dgm:spPr/>
      <dgm:t>
        <a:bodyPr/>
        <a:lstStyle/>
        <a:p>
          <a:endParaRPr lang="en-US"/>
        </a:p>
      </dgm:t>
    </dgm:pt>
    <dgm:pt modelId="{5354E4B7-7044-5E4B-A30A-BEDB0AE3E68B}">
      <dgm:prSet phldrT="[Text]" custT="1"/>
      <dgm:spPr/>
      <dgm:t>
        <a:bodyPr/>
        <a:lstStyle/>
        <a:p>
          <a:r>
            <a:rPr lang="en-US" sz="1800" dirty="0" smtClean="0"/>
            <a:t>LEAN</a:t>
          </a:r>
          <a:endParaRPr lang="en-US" sz="1800" dirty="0"/>
        </a:p>
      </dgm:t>
    </dgm:pt>
    <dgm:pt modelId="{FB9DF4D9-FC58-E24C-9276-023B95C2425E}" type="parTrans" cxnId="{91717F56-8722-2C45-92B7-6EE887A0B08D}">
      <dgm:prSet/>
      <dgm:spPr/>
      <dgm:t>
        <a:bodyPr/>
        <a:lstStyle/>
        <a:p>
          <a:endParaRPr lang="en-US"/>
        </a:p>
      </dgm:t>
    </dgm:pt>
    <dgm:pt modelId="{914C2DC0-5EC7-D249-9FA1-09D3321F9EB8}" type="sibTrans" cxnId="{91717F56-8722-2C45-92B7-6EE887A0B08D}">
      <dgm:prSet/>
      <dgm:spPr/>
      <dgm:t>
        <a:bodyPr/>
        <a:lstStyle/>
        <a:p>
          <a:endParaRPr lang="en-US"/>
        </a:p>
      </dgm:t>
    </dgm:pt>
    <dgm:pt modelId="{1F58E836-40D1-E44B-93FD-264EB32FC214}">
      <dgm:prSet phldrT="[Text]" custT="1"/>
      <dgm:spPr/>
      <dgm:t>
        <a:bodyPr/>
        <a:lstStyle/>
        <a:p>
          <a:r>
            <a:rPr lang="en-US" sz="1800" dirty="0" smtClean="0"/>
            <a:t>Gantt Chart</a:t>
          </a:r>
          <a:endParaRPr lang="en-US" sz="1800" dirty="0"/>
        </a:p>
      </dgm:t>
    </dgm:pt>
    <dgm:pt modelId="{5F52CAA0-2313-A646-9E6A-207DFC9C57C0}" type="parTrans" cxnId="{68FEC77B-1E6E-9941-B04A-70CC4702E45C}">
      <dgm:prSet/>
      <dgm:spPr/>
      <dgm:t>
        <a:bodyPr/>
        <a:lstStyle/>
        <a:p>
          <a:endParaRPr lang="en-US"/>
        </a:p>
      </dgm:t>
    </dgm:pt>
    <dgm:pt modelId="{1E9EB581-8B61-5A4F-B3AE-DA07DDA54EAB}" type="sibTrans" cxnId="{68FEC77B-1E6E-9941-B04A-70CC4702E45C}">
      <dgm:prSet/>
      <dgm:spPr/>
      <dgm:t>
        <a:bodyPr/>
        <a:lstStyle/>
        <a:p>
          <a:endParaRPr lang="en-US"/>
        </a:p>
      </dgm:t>
    </dgm:pt>
    <dgm:pt modelId="{924D9D1B-5F87-024A-A66F-E2C91AF53557}" type="pres">
      <dgm:prSet presAssocID="{7FEC08D2-E5DE-954A-B5E7-B30E9C805B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F917A39-568F-2245-A4E9-CB8E2EC9B42C}" type="pres">
      <dgm:prSet presAssocID="{F92E9004-3E1D-D446-BADE-B2C85F39BDD0}" presName="composite" presStyleCnt="0"/>
      <dgm:spPr/>
    </dgm:pt>
    <dgm:pt modelId="{4E748CF5-A4DE-4D4A-A88E-FBD9A3EA4867}" type="pres">
      <dgm:prSet presAssocID="{F92E9004-3E1D-D446-BADE-B2C85F39BDD0}" presName="bentUpArrow1" presStyleLbl="alignImgPlace1" presStyleIdx="0" presStyleCnt="4"/>
      <dgm:spPr/>
    </dgm:pt>
    <dgm:pt modelId="{81E7F4EA-6215-EE4D-9518-DFDD236D5701}" type="pres">
      <dgm:prSet presAssocID="{F92E9004-3E1D-D446-BADE-B2C85F39BDD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44296-EB21-C149-AE27-D8A765FC3ECB}" type="pres">
      <dgm:prSet presAssocID="{F92E9004-3E1D-D446-BADE-B2C85F39BDD0}" presName="ChildText" presStyleLbl="revTx" presStyleIdx="0" presStyleCnt="5" custScaleX="601029" custLinFactX="123988" custLinFactNeighborX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1068F-EEBE-9C48-8EDC-6FC3E13B7382}" type="pres">
      <dgm:prSet presAssocID="{992BB1C4-3465-A24F-BB36-B405CCF49C9A}" presName="sibTrans" presStyleCnt="0"/>
      <dgm:spPr/>
    </dgm:pt>
    <dgm:pt modelId="{92CF21E3-14F1-EB43-9AB8-D62838DD77BF}" type="pres">
      <dgm:prSet presAssocID="{680BA52F-9E39-7F4B-B794-E96CF0DFF7AA}" presName="composite" presStyleCnt="0"/>
      <dgm:spPr/>
    </dgm:pt>
    <dgm:pt modelId="{D94EE7FA-5D22-F74E-994E-3EBD6AA9B167}" type="pres">
      <dgm:prSet presAssocID="{680BA52F-9E39-7F4B-B794-E96CF0DFF7AA}" presName="bentUpArrow1" presStyleLbl="alignImgPlace1" presStyleIdx="1" presStyleCnt="4" custLinFactX="-21183" custLinFactNeighborX="-100000" custLinFactNeighborY="23485"/>
      <dgm:spPr/>
    </dgm:pt>
    <dgm:pt modelId="{334C2B0B-94E4-134D-87AA-B08EDE4B2B0E}" type="pres">
      <dgm:prSet presAssocID="{680BA52F-9E39-7F4B-B794-E96CF0DFF7AA}" presName="ParentText" presStyleLbl="node1" presStyleIdx="1" presStyleCnt="5" custLinFactX="-11597" custLinFactNeighborX="-100000" custLinFactNeighborY="149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51E29-703F-2E45-BD26-3C1E237575CE}" type="pres">
      <dgm:prSet presAssocID="{680BA52F-9E39-7F4B-B794-E96CF0DFF7AA}" presName="ChildText" presStyleLbl="revTx" presStyleIdx="1" presStyleCnt="5" custScaleX="618708" custLinFactX="36657" custLinFactNeighborX="100000" custLinFactNeighborY="15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D7E6F-6EFE-BA40-90BD-EF1BF665C28A}" type="pres">
      <dgm:prSet presAssocID="{29D537AD-A702-1048-9C2C-80A6B8596D8F}" presName="sibTrans" presStyleCnt="0"/>
      <dgm:spPr/>
    </dgm:pt>
    <dgm:pt modelId="{DC47F183-C406-9B4A-A579-0B69CBB02709}" type="pres">
      <dgm:prSet presAssocID="{E89AC42E-7666-AE4C-AF74-1BC7827CFDC4}" presName="composite" presStyleCnt="0"/>
      <dgm:spPr/>
    </dgm:pt>
    <dgm:pt modelId="{E591E4E3-EF4B-8E42-A16D-7C785A27C01F}" type="pres">
      <dgm:prSet presAssocID="{E89AC42E-7666-AE4C-AF74-1BC7827CFDC4}" presName="bentUpArrow1" presStyleLbl="alignImgPlace1" presStyleIdx="2" presStyleCnt="4" custLinFactX="-34075" custLinFactNeighborX="-100000" custLinFactNeighborY="23485"/>
      <dgm:spPr/>
    </dgm:pt>
    <dgm:pt modelId="{C51D6686-6C78-4D4A-AD25-FFB492D000C8}" type="pres">
      <dgm:prSet presAssocID="{E89AC42E-7666-AE4C-AF74-1BC7827CFDC4}" presName="ParentText" presStyleLbl="node1" presStyleIdx="2" presStyleCnt="5" custLinFactX="-20315" custLinFactNeighborX="-100000" custLinFactNeighborY="17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15928-9598-C641-BDEE-BBCB57099579}" type="pres">
      <dgm:prSet presAssocID="{E89AC42E-7666-AE4C-AF74-1BC7827CFDC4}" presName="ChildText" presStyleLbl="revTx" presStyleIdx="2" presStyleCnt="5" custScaleX="357585" custLinFactNeighborX="-20657" custLinFactNeighborY="25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DA213-F468-CD4D-909F-A08ADE081443}" type="pres">
      <dgm:prSet presAssocID="{AB3FE62A-CC11-FB4D-9847-01682ED1E734}" presName="sibTrans" presStyleCnt="0"/>
      <dgm:spPr/>
    </dgm:pt>
    <dgm:pt modelId="{9CA314E0-C4E0-844D-AFCC-A52458F84402}" type="pres">
      <dgm:prSet presAssocID="{70D79BEB-156B-5449-AEBC-CD79DD1EED4C}" presName="composite" presStyleCnt="0"/>
      <dgm:spPr/>
    </dgm:pt>
    <dgm:pt modelId="{9A380614-B729-EF4D-967A-126B2EBE9251}" type="pres">
      <dgm:prSet presAssocID="{70D79BEB-156B-5449-AEBC-CD79DD1EED4C}" presName="bentUpArrow1" presStyleLbl="alignImgPlace1" presStyleIdx="3" presStyleCnt="4" custLinFactX="-100000" custLinFactNeighborX="-168149" custLinFactNeighborY="38164"/>
      <dgm:spPr/>
    </dgm:pt>
    <dgm:pt modelId="{1749B234-2321-E541-AA55-219FC747402A}" type="pres">
      <dgm:prSet presAssocID="{70D79BEB-156B-5449-AEBC-CD79DD1EED4C}" presName="ParentText" presStyleLbl="node1" presStyleIdx="3" presStyleCnt="5" custLinFactX="-100000" custLinFactNeighborX="-114476" custLinFactNeighborY="274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51F9C-EBCF-1B47-AEA0-213A8627E04D}" type="pres">
      <dgm:prSet presAssocID="{70D79BEB-156B-5449-AEBC-CD79DD1EED4C}" presName="ChildText" presStyleLbl="revTx" presStyleIdx="3" presStyleCnt="5" custScaleX="273645" custLinFactX="-100000" custLinFactNeighborX="-104064" custLinFactNeighborY="3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36E7-4C94-E84C-9E83-3BD30B5E4BB9}" type="pres">
      <dgm:prSet presAssocID="{BA760D4F-BD44-774A-B302-19749CF47526}" presName="sibTrans" presStyleCnt="0"/>
      <dgm:spPr/>
    </dgm:pt>
    <dgm:pt modelId="{E31ED85B-901B-5544-B2FE-8C519E055F15}" type="pres">
      <dgm:prSet presAssocID="{39FA5ACE-9B94-D34F-AA8F-A378A67F62D6}" presName="composite" presStyleCnt="0"/>
      <dgm:spPr/>
    </dgm:pt>
    <dgm:pt modelId="{6F39958E-61C9-5E44-A5FF-7624CBEC61A9}" type="pres">
      <dgm:prSet presAssocID="{39FA5ACE-9B94-D34F-AA8F-A378A67F62D6}" presName="ParentText" presStyleLbl="node1" presStyleIdx="4" presStyleCnt="5" custLinFactX="-106892" custLinFactNeighborX="-200000" custLinFactNeighborY="423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DAF02-F930-A341-A016-3A5953EFB8B8}" type="pres">
      <dgm:prSet presAssocID="{39FA5ACE-9B94-D34F-AA8F-A378A67F62D6}" presName="FinalChildText" presStyleLbl="revTx" presStyleIdx="4" presStyleCnt="5" custScaleX="255822" custLinFactX="-136713" custLinFactNeighborX="-200000" custLinFactNeighborY="5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14B979-8D6C-4742-ACB8-D503F75AD11A}" srcId="{680BA52F-9E39-7F4B-B794-E96CF0DFF7AA}" destId="{030B73D1-BD5B-E44B-9F69-94715A7275F8}" srcOrd="0" destOrd="0" parTransId="{90232A22-3895-9A46-82F9-BB40CBECB448}" sibTransId="{F0297452-9F14-B047-9FB3-A1620640688D}"/>
    <dgm:cxn modelId="{D2EA3D50-AE45-A048-8CFA-180BB760FBB4}" srcId="{7FEC08D2-E5DE-954A-B5E7-B30E9C805BE9}" destId="{680BA52F-9E39-7F4B-B794-E96CF0DFF7AA}" srcOrd="1" destOrd="0" parTransId="{89782453-3669-ED47-BC49-9A4409244299}" sibTransId="{29D537AD-A702-1048-9C2C-80A6B8596D8F}"/>
    <dgm:cxn modelId="{6C736755-9120-A243-B301-00EF021C922A}" srcId="{7FEC08D2-E5DE-954A-B5E7-B30E9C805BE9}" destId="{70D79BEB-156B-5449-AEBC-CD79DD1EED4C}" srcOrd="3" destOrd="0" parTransId="{87179092-17A9-1042-8C05-1F10F15B8294}" sibTransId="{BA760D4F-BD44-774A-B302-19749CF47526}"/>
    <dgm:cxn modelId="{AB542E23-A21B-CB41-96E7-361ED9F063DD}" type="presOf" srcId="{E89AC42E-7666-AE4C-AF74-1BC7827CFDC4}" destId="{C51D6686-6C78-4D4A-AD25-FFB492D000C8}" srcOrd="0" destOrd="0" presId="urn:microsoft.com/office/officeart/2005/8/layout/StepDownProcess"/>
    <dgm:cxn modelId="{1EED9D52-9ECD-634C-A534-90EFF8B21717}" type="presOf" srcId="{5354E4B7-7044-5E4B-A30A-BEDB0AE3E68B}" destId="{CE015928-9598-C641-BDEE-BBCB57099579}" srcOrd="0" destOrd="0" presId="urn:microsoft.com/office/officeart/2005/8/layout/StepDownProcess"/>
    <dgm:cxn modelId="{D96212E9-48ED-044A-AA17-3761E1CAC078}" type="presOf" srcId="{2FFC9D65-76CA-034F-8111-423E1AE436C3}" destId="{72444296-EB21-C149-AE27-D8A765FC3ECB}" srcOrd="0" destOrd="0" presId="urn:microsoft.com/office/officeart/2005/8/layout/StepDownProcess"/>
    <dgm:cxn modelId="{216120F7-690C-7042-ABD9-53FE39B50E7D}" type="presOf" srcId="{030B73D1-BD5B-E44B-9F69-94715A7275F8}" destId="{56F51E29-703F-2E45-BD26-3C1E237575CE}" srcOrd="0" destOrd="0" presId="urn:microsoft.com/office/officeart/2005/8/layout/StepDownProcess"/>
    <dgm:cxn modelId="{F1D020C1-56C7-2C47-BA5C-EC84AE2595D1}" srcId="{7FEC08D2-E5DE-954A-B5E7-B30E9C805BE9}" destId="{E89AC42E-7666-AE4C-AF74-1BC7827CFDC4}" srcOrd="2" destOrd="0" parTransId="{7954234F-053B-B24D-BC16-308071238B01}" sibTransId="{AB3FE62A-CC11-FB4D-9847-01682ED1E734}"/>
    <dgm:cxn modelId="{68FEC77B-1E6E-9941-B04A-70CC4702E45C}" srcId="{70D79BEB-156B-5449-AEBC-CD79DD1EED4C}" destId="{1F58E836-40D1-E44B-93FD-264EB32FC214}" srcOrd="0" destOrd="0" parTransId="{5F52CAA0-2313-A646-9E6A-207DFC9C57C0}" sibTransId="{1E9EB581-8B61-5A4F-B3AE-DA07DDA54EAB}"/>
    <dgm:cxn modelId="{DD0963D6-0F13-6C4F-BC63-888144682116}" type="presOf" srcId="{7FEC08D2-E5DE-954A-B5E7-B30E9C805BE9}" destId="{924D9D1B-5F87-024A-A66F-E2C91AF53557}" srcOrd="0" destOrd="0" presId="urn:microsoft.com/office/officeart/2005/8/layout/StepDownProcess"/>
    <dgm:cxn modelId="{FF3309FB-4A7E-9F49-A2F4-F2705036B9C4}" type="presOf" srcId="{F92E9004-3E1D-D446-BADE-B2C85F39BDD0}" destId="{81E7F4EA-6215-EE4D-9518-DFDD236D5701}" srcOrd="0" destOrd="0" presId="urn:microsoft.com/office/officeart/2005/8/layout/StepDownProcess"/>
    <dgm:cxn modelId="{FCF05CD1-4AFC-6740-B163-994D1D87B2B0}" srcId="{39FA5ACE-9B94-D34F-AA8F-A378A67F62D6}" destId="{636D552A-BC70-E646-8F19-D889858575DC}" srcOrd="0" destOrd="0" parTransId="{B369CB5D-99E9-A241-B895-3B2236751107}" sibTransId="{411C08E3-820E-C046-B33F-7394B29E5F80}"/>
    <dgm:cxn modelId="{8033BBC1-0B08-C14C-B8D0-D45F044DA4B5}" srcId="{F92E9004-3E1D-D446-BADE-B2C85F39BDD0}" destId="{2FFC9D65-76CA-034F-8111-423E1AE436C3}" srcOrd="0" destOrd="0" parTransId="{50ADAB63-13B4-EA46-852B-487C4DDC9513}" sibTransId="{04552EE2-316D-3D42-BEE7-2E3A2B71677B}"/>
    <dgm:cxn modelId="{60E8457F-CD1A-8548-90BB-C89B41AFA5FC}" type="presOf" srcId="{680BA52F-9E39-7F4B-B794-E96CF0DFF7AA}" destId="{334C2B0B-94E4-134D-87AA-B08EDE4B2B0E}" srcOrd="0" destOrd="0" presId="urn:microsoft.com/office/officeart/2005/8/layout/StepDownProcess"/>
    <dgm:cxn modelId="{91717F56-8722-2C45-92B7-6EE887A0B08D}" srcId="{E89AC42E-7666-AE4C-AF74-1BC7827CFDC4}" destId="{5354E4B7-7044-5E4B-A30A-BEDB0AE3E68B}" srcOrd="0" destOrd="0" parTransId="{FB9DF4D9-FC58-E24C-9276-023B95C2425E}" sibTransId="{914C2DC0-5EC7-D249-9FA1-09D3321F9EB8}"/>
    <dgm:cxn modelId="{DB40DDE9-9814-1D4D-A449-90817938F9BA}" type="presOf" srcId="{70D79BEB-156B-5449-AEBC-CD79DD1EED4C}" destId="{1749B234-2321-E541-AA55-219FC747402A}" srcOrd="0" destOrd="0" presId="urn:microsoft.com/office/officeart/2005/8/layout/StepDownProcess"/>
    <dgm:cxn modelId="{D9441C20-B7CF-F341-B5EB-EFF219F5C98C}" type="presOf" srcId="{636D552A-BC70-E646-8F19-D889858575DC}" destId="{FA5DAF02-F930-A341-A016-3A5953EFB8B8}" srcOrd="0" destOrd="0" presId="urn:microsoft.com/office/officeart/2005/8/layout/StepDownProcess"/>
    <dgm:cxn modelId="{28D5B3C3-0B91-AF4F-8A6E-A6590B09F202}" type="presOf" srcId="{39FA5ACE-9B94-D34F-AA8F-A378A67F62D6}" destId="{6F39958E-61C9-5E44-A5FF-7624CBEC61A9}" srcOrd="0" destOrd="0" presId="urn:microsoft.com/office/officeart/2005/8/layout/StepDownProcess"/>
    <dgm:cxn modelId="{050D2E7C-6DD7-6746-91F2-29DA76797EAB}" srcId="{7FEC08D2-E5DE-954A-B5E7-B30E9C805BE9}" destId="{39FA5ACE-9B94-D34F-AA8F-A378A67F62D6}" srcOrd="4" destOrd="0" parTransId="{4245FA17-9690-9446-81BA-A7ADEEB7F862}" sibTransId="{1F3AB089-CAC7-C644-B16D-D95105C0BD18}"/>
    <dgm:cxn modelId="{F88D0718-E651-BD47-8CFD-27DC7340AD77}" type="presOf" srcId="{1F58E836-40D1-E44B-93FD-264EB32FC214}" destId="{74251F9C-EBCF-1B47-AEA0-213A8627E04D}" srcOrd="0" destOrd="0" presId="urn:microsoft.com/office/officeart/2005/8/layout/StepDownProcess"/>
    <dgm:cxn modelId="{576994FA-4913-9048-B060-A16185609DE7}" srcId="{7FEC08D2-E5DE-954A-B5E7-B30E9C805BE9}" destId="{F92E9004-3E1D-D446-BADE-B2C85F39BDD0}" srcOrd="0" destOrd="0" parTransId="{DA49D66E-1ACE-1245-89FE-10E33BACA648}" sibTransId="{992BB1C4-3465-A24F-BB36-B405CCF49C9A}"/>
    <dgm:cxn modelId="{64222FB0-15AF-D243-A14D-06F7DB07560E}" type="presParOf" srcId="{924D9D1B-5F87-024A-A66F-E2C91AF53557}" destId="{DF917A39-568F-2245-A4E9-CB8E2EC9B42C}" srcOrd="0" destOrd="0" presId="urn:microsoft.com/office/officeart/2005/8/layout/StepDownProcess"/>
    <dgm:cxn modelId="{C9B817E6-EE6A-0749-A666-BBEC4A761D2D}" type="presParOf" srcId="{DF917A39-568F-2245-A4E9-CB8E2EC9B42C}" destId="{4E748CF5-A4DE-4D4A-A88E-FBD9A3EA4867}" srcOrd="0" destOrd="0" presId="urn:microsoft.com/office/officeart/2005/8/layout/StepDownProcess"/>
    <dgm:cxn modelId="{EA288FCA-0A61-C241-9785-243DE5A07F99}" type="presParOf" srcId="{DF917A39-568F-2245-A4E9-CB8E2EC9B42C}" destId="{81E7F4EA-6215-EE4D-9518-DFDD236D5701}" srcOrd="1" destOrd="0" presId="urn:microsoft.com/office/officeart/2005/8/layout/StepDownProcess"/>
    <dgm:cxn modelId="{0FE0B981-7DCE-2246-A904-E8D298735231}" type="presParOf" srcId="{DF917A39-568F-2245-A4E9-CB8E2EC9B42C}" destId="{72444296-EB21-C149-AE27-D8A765FC3ECB}" srcOrd="2" destOrd="0" presId="urn:microsoft.com/office/officeart/2005/8/layout/StepDownProcess"/>
    <dgm:cxn modelId="{49E447FC-9740-E341-BEC1-9690A0F81E49}" type="presParOf" srcId="{924D9D1B-5F87-024A-A66F-E2C91AF53557}" destId="{BF01068F-EEBE-9C48-8EDC-6FC3E13B7382}" srcOrd="1" destOrd="0" presId="urn:microsoft.com/office/officeart/2005/8/layout/StepDownProcess"/>
    <dgm:cxn modelId="{5FC1BA19-26AA-7B43-99FF-1AB8E5EDEFCE}" type="presParOf" srcId="{924D9D1B-5F87-024A-A66F-E2C91AF53557}" destId="{92CF21E3-14F1-EB43-9AB8-D62838DD77BF}" srcOrd="2" destOrd="0" presId="urn:microsoft.com/office/officeart/2005/8/layout/StepDownProcess"/>
    <dgm:cxn modelId="{8206AE8C-DA4C-8A4D-B178-E4C03729A85D}" type="presParOf" srcId="{92CF21E3-14F1-EB43-9AB8-D62838DD77BF}" destId="{D94EE7FA-5D22-F74E-994E-3EBD6AA9B167}" srcOrd="0" destOrd="0" presId="urn:microsoft.com/office/officeart/2005/8/layout/StepDownProcess"/>
    <dgm:cxn modelId="{AB1F8861-4CF8-CB4B-8512-EDD7AD434093}" type="presParOf" srcId="{92CF21E3-14F1-EB43-9AB8-D62838DD77BF}" destId="{334C2B0B-94E4-134D-87AA-B08EDE4B2B0E}" srcOrd="1" destOrd="0" presId="urn:microsoft.com/office/officeart/2005/8/layout/StepDownProcess"/>
    <dgm:cxn modelId="{118FCB4B-D686-F349-A550-9755495D9683}" type="presParOf" srcId="{92CF21E3-14F1-EB43-9AB8-D62838DD77BF}" destId="{56F51E29-703F-2E45-BD26-3C1E237575CE}" srcOrd="2" destOrd="0" presId="urn:microsoft.com/office/officeart/2005/8/layout/StepDownProcess"/>
    <dgm:cxn modelId="{F7D7BF1C-8F5F-254B-91D7-F281D3982B76}" type="presParOf" srcId="{924D9D1B-5F87-024A-A66F-E2C91AF53557}" destId="{63FD7E6F-6EFE-BA40-90BD-EF1BF665C28A}" srcOrd="3" destOrd="0" presId="urn:microsoft.com/office/officeart/2005/8/layout/StepDownProcess"/>
    <dgm:cxn modelId="{569DFB3A-C15B-DD41-AD55-88957393D7F9}" type="presParOf" srcId="{924D9D1B-5F87-024A-A66F-E2C91AF53557}" destId="{DC47F183-C406-9B4A-A579-0B69CBB02709}" srcOrd="4" destOrd="0" presId="urn:microsoft.com/office/officeart/2005/8/layout/StepDownProcess"/>
    <dgm:cxn modelId="{EA33B8C6-9596-A942-B91E-F7264601E36A}" type="presParOf" srcId="{DC47F183-C406-9B4A-A579-0B69CBB02709}" destId="{E591E4E3-EF4B-8E42-A16D-7C785A27C01F}" srcOrd="0" destOrd="0" presId="urn:microsoft.com/office/officeart/2005/8/layout/StepDownProcess"/>
    <dgm:cxn modelId="{B3B8D77D-4DE9-1742-BB9C-E887A011342C}" type="presParOf" srcId="{DC47F183-C406-9B4A-A579-0B69CBB02709}" destId="{C51D6686-6C78-4D4A-AD25-FFB492D000C8}" srcOrd="1" destOrd="0" presId="urn:microsoft.com/office/officeart/2005/8/layout/StepDownProcess"/>
    <dgm:cxn modelId="{2521C490-CDC6-3F40-BFDA-0128BE2DE280}" type="presParOf" srcId="{DC47F183-C406-9B4A-A579-0B69CBB02709}" destId="{CE015928-9598-C641-BDEE-BBCB57099579}" srcOrd="2" destOrd="0" presId="urn:microsoft.com/office/officeart/2005/8/layout/StepDownProcess"/>
    <dgm:cxn modelId="{C76C11A5-3494-8F4F-B8E6-AE577DA5BF21}" type="presParOf" srcId="{924D9D1B-5F87-024A-A66F-E2C91AF53557}" destId="{E52DA213-F468-CD4D-909F-A08ADE081443}" srcOrd="5" destOrd="0" presId="urn:microsoft.com/office/officeart/2005/8/layout/StepDownProcess"/>
    <dgm:cxn modelId="{AD8898CD-68C1-0340-9185-936BDDF96987}" type="presParOf" srcId="{924D9D1B-5F87-024A-A66F-E2C91AF53557}" destId="{9CA314E0-C4E0-844D-AFCC-A52458F84402}" srcOrd="6" destOrd="0" presId="urn:microsoft.com/office/officeart/2005/8/layout/StepDownProcess"/>
    <dgm:cxn modelId="{7794C6DF-7C63-4443-8227-022A0ADBD56F}" type="presParOf" srcId="{9CA314E0-C4E0-844D-AFCC-A52458F84402}" destId="{9A380614-B729-EF4D-967A-126B2EBE9251}" srcOrd="0" destOrd="0" presId="urn:microsoft.com/office/officeart/2005/8/layout/StepDownProcess"/>
    <dgm:cxn modelId="{456539C7-1A0F-F34A-9DDD-76130D4E8E58}" type="presParOf" srcId="{9CA314E0-C4E0-844D-AFCC-A52458F84402}" destId="{1749B234-2321-E541-AA55-219FC747402A}" srcOrd="1" destOrd="0" presId="urn:microsoft.com/office/officeart/2005/8/layout/StepDownProcess"/>
    <dgm:cxn modelId="{E369FEFF-DEFE-C148-983A-5619865938C6}" type="presParOf" srcId="{9CA314E0-C4E0-844D-AFCC-A52458F84402}" destId="{74251F9C-EBCF-1B47-AEA0-213A8627E04D}" srcOrd="2" destOrd="0" presId="urn:microsoft.com/office/officeart/2005/8/layout/StepDownProcess"/>
    <dgm:cxn modelId="{7AE938FF-BD3C-604D-A582-3F94984EDA39}" type="presParOf" srcId="{924D9D1B-5F87-024A-A66F-E2C91AF53557}" destId="{A23436E7-4C94-E84C-9E83-3BD30B5E4BB9}" srcOrd="7" destOrd="0" presId="urn:microsoft.com/office/officeart/2005/8/layout/StepDownProcess"/>
    <dgm:cxn modelId="{5A8687A9-53E2-F742-91E4-8C54EA84488E}" type="presParOf" srcId="{924D9D1B-5F87-024A-A66F-E2C91AF53557}" destId="{E31ED85B-901B-5544-B2FE-8C519E055F15}" srcOrd="8" destOrd="0" presId="urn:microsoft.com/office/officeart/2005/8/layout/StepDownProcess"/>
    <dgm:cxn modelId="{0403949F-6818-2C49-A604-8ABDE9C26493}" type="presParOf" srcId="{E31ED85B-901B-5544-B2FE-8C519E055F15}" destId="{6F39958E-61C9-5E44-A5FF-7624CBEC61A9}" srcOrd="0" destOrd="0" presId="urn:microsoft.com/office/officeart/2005/8/layout/StepDownProcess"/>
    <dgm:cxn modelId="{44CEAAD9-F446-2E4B-B52E-D51CDD16E655}" type="presParOf" srcId="{E31ED85B-901B-5544-B2FE-8C519E055F15}" destId="{FA5DAF02-F930-A341-A016-3A5953EFB8B8}" srcOrd="1" destOrd="0" presId="urn:microsoft.com/office/officeart/2005/8/layout/StepDownProcess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6A5549-BA89-418A-9F42-ED76101F09E3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18F4F7-3644-4142-9924-54EAE32DC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Have only 20mins so only a quick overview and point to concepts.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Details of tools and ideas in the crib sheet in the handout and from me at any time.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6F06AA-DC50-4B88-B8F5-D0F44C91E3D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Leaders responsibility to keep these channels of communication open. Know your own style and play to your strengths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Key is energetically/ enthusiastically/positively articulating and disseminating a clear vision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205DAE-004F-4E4C-8FDD-E01D7F3884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The best leadership teams and leaders crave feedback in all its forms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94B6D-4FF5-418B-B0D6-9487491327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Long term success relies on effective compliance of which audit one useful tool - triangulation is the key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Each stage not only informs the next stage but also the stage before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1BF336-A3B9-451B-84BC-C90BD40C20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More successful the organization the more this is driven from the ‘bottom up’ and ‘compliance’ is something staff strive for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5CCBA5-3086-4149-A7B6-731AA7B9EB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Getting things done through influence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Ref Kouzes- see http://www.youtube.com/watch?v=kt3hTGpfrSE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Pay less than 2% influence on effort whereas leadership 28%- far greater than anything other variable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4BB1C6-1769-4300-A8A1-AAB79D954D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Much overlap between both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631D38-5F1E-4F83-9800-62875E47FCE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Very simple over view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Perhaps artificial separation but used as an idea to help put any issues you have into context and give an idea of how to categorize it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672AD-1A8D-4367-B1E0-7BB5CBDCCB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Simple Ladder to map how to get from vision to meaningful change on the ground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F8F40-6BA2-47E7-B5CC-8648F88CC3D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Just some of the tools which may be helpful at each of these stages- details in the handbook and from me afterwards if required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258264-9706-4051-8DCE-D5CBFED737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Depending on your role in practice/ partnership may be helpful to delineate who should be doing what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190E0-BBF6-44AA-BFB4-01E5AC4E47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Vision is broad brush and Gant chart is very detailed and specific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BBA3E2-6765-45C2-9A8A-EE182A7319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Can be useful to manage patient, staff and partner expectations!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147092-7B68-4117-8E42-C633179053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oleculeTrac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813" y="225425"/>
            <a:ext cx="5795962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71CC0-770E-4CB6-BA3F-FDABBE375B26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CD16F-0523-4C63-B441-5B74651A9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5CDF-C4F3-4B2B-8632-D892598A53BB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7A462-2F17-4F06-9411-0D96B5190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96620-B47D-4419-95E1-D44AF3546847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6B468-4087-4471-998F-D959740E5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B5C2-0983-4327-901C-82B7DBC9DE42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24696-FD1A-4521-A158-F57EF4B71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C986-488D-4F3D-A4CF-77E4026F16C9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B371-A0FD-4CD2-A3CA-54FE00C3B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65C6-28B8-4EC9-AAEE-7718E77F27E1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20E3-E2B2-4702-8EE1-DBE5C883F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7C2FA-4E04-417E-90D6-1CCBAF845C27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F056E-9967-4559-ACB6-A40CB053D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43D6-8F25-4FFF-9937-9EED9A7A52E3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460EB-1752-405D-B623-1A25098BA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D3C1C-FFF5-48EF-9D0B-3DDCA12143F9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62145-2532-4D96-9008-33C938964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8004D-1210-4654-B2E0-F77798CAFF53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40F3-5334-423B-8060-BB700627D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970BC-002D-4E51-991A-12B40BB2BE71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2405-E0EB-4B3A-BC1A-A3D104EB0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1ECFB-3F48-4851-AA0E-440F7A90F37D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3AC32-F2CB-46EC-8AB0-8015C8832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107950"/>
            <a:ext cx="7581900" cy="1654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82775"/>
            <a:ext cx="7581900" cy="3952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6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2089C0A-301E-4504-8BA2-981F47F5D7FD}" type="datetimeFigureOut">
              <a:rPr lang="en-US"/>
              <a:pPr>
                <a:defRPr/>
              </a:pPr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EAF3B2C-2F8C-4424-8CB1-3212BC8CB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pitchFamily="34" charset="0"/>
        </a:defRPr>
      </a:lvl9pPr>
    </p:titleStyle>
    <p:bodyStyle>
      <a:lvl1pPr marL="403225" indent="-403225" algn="l" rtl="0" eaLnBrk="0" fontAlgn="base" hangingPunct="0">
        <a:spcBef>
          <a:spcPts val="2000"/>
        </a:spcBef>
        <a:spcAft>
          <a:spcPct val="0"/>
        </a:spcAft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4488"/>
            <a:ext cx="7542212" cy="10144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Leadership</a:t>
            </a:r>
            <a:br>
              <a:rPr lang="en-US" sz="3600" dirty="0" smtClean="0"/>
            </a:br>
            <a:r>
              <a:rPr lang="en-US" sz="3600" dirty="0" smtClean="0"/>
              <a:t>What is it  and </a:t>
            </a:r>
            <a:br>
              <a:rPr lang="en-US" sz="3600" dirty="0" smtClean="0"/>
            </a:br>
            <a:r>
              <a:rPr lang="en-US" sz="3600" dirty="0" smtClean="0"/>
              <a:t>How do you Teach it?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813"/>
            <a:ext cx="7542212" cy="1030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Greg Simons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48423" y="1958705"/>
          <a:ext cx="6059873" cy="418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3779838" y="3794125"/>
            <a:ext cx="31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A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4408488" y="4137025"/>
            <a:ext cx="327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D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4408488" y="4818063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C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4954588" y="3794125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B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Clinical Leadership and</a:t>
            </a:r>
            <a:br>
              <a:rPr lang="en-US" dirty="0" smtClean="0"/>
            </a:br>
            <a:r>
              <a:rPr lang="en-US" dirty="0" smtClean="0"/>
              <a:t>The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69913" y="2192338"/>
            <a:ext cx="4494212" cy="31908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Leadership</a:t>
            </a:r>
          </a:p>
        </p:txBody>
      </p:sp>
      <p:sp>
        <p:nvSpPr>
          <p:cNvPr id="9" name="Oval 8"/>
          <p:cNvSpPr/>
          <p:nvPr/>
        </p:nvSpPr>
        <p:spPr>
          <a:xfrm>
            <a:off x="3605213" y="2192338"/>
            <a:ext cx="4492625" cy="3190875"/>
          </a:xfrm>
          <a:prstGeom prst="ellipse">
            <a:avLst/>
          </a:prstGeom>
          <a:solidFill>
            <a:schemeClr val="accent3">
              <a:lumMod val="60000"/>
              <a:lumOff val="40000"/>
              <a:alpha val="4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Management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</a:t>
            </a:r>
            <a:r>
              <a:rPr lang="en-US" dirty="0" err="1" smtClean="0"/>
              <a:t>vs</a:t>
            </a:r>
            <a:r>
              <a:rPr lang="en-US" dirty="0" smtClean="0"/>
              <a:t>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</a:t>
            </a:r>
            <a:r>
              <a:rPr lang="en-US" dirty="0" err="1" smtClean="0"/>
              <a:t>vs</a:t>
            </a:r>
            <a:r>
              <a:rPr lang="en-US" dirty="0" smtClean="0"/>
              <a:t> Management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79463" y="1882775"/>
          <a:ext cx="7581900" cy="4065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950"/>
                <a:gridCol w="3790950"/>
              </a:tblGrid>
              <a:tr h="6776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Leadership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marL="84243" marR="84243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Management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marL="84243" marR="8424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76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Ancient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Modern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76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 the right Thing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 things Right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76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Effective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Efficient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76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Models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Tools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76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Trust =</a:t>
                      </a:r>
                      <a:r>
                        <a:rPr lang="en-US" baseline="0" dirty="0" smtClean="0"/>
                        <a:t> Say + do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Respect = Said 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Done</a:t>
                      </a:r>
                      <a:endParaRPr lang="en-US" dirty="0"/>
                    </a:p>
                  </a:txBody>
                  <a:tcPr marL="84243" marR="8424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721" name="TextBox 4"/>
          <p:cNvSpPr txBox="1">
            <a:spLocks noChangeArrowheads="1"/>
          </p:cNvSpPr>
          <p:nvPr/>
        </p:nvSpPr>
        <p:spPr bwMode="auto">
          <a:xfrm>
            <a:off x="3344863" y="6119813"/>
            <a:ext cx="5341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Candara" pitchFamily="34" charset="0"/>
              </a:rPr>
              <a:t>Ref Northouse P </a:t>
            </a:r>
            <a:r>
              <a:rPr lang="en-US" sz="1600" i="1">
                <a:latin typeface="Candara" pitchFamily="34" charset="0"/>
              </a:rPr>
              <a:t>‘Leadership Theory and Practice’ </a:t>
            </a:r>
            <a:r>
              <a:rPr lang="en-US" sz="1600">
                <a:latin typeface="Candara" pitchFamily="34" charset="0"/>
              </a:rPr>
              <a:t>Fifth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175" y="107950"/>
            <a:ext cx="8675688" cy="165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Tools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513" y="107950"/>
            <a:ext cx="8642350" cy="165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>
            <a:off x="6229693" y="2067765"/>
            <a:ext cx="705533" cy="313945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 anchorCtr="1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Detail</a:t>
            </a:r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>
            <a:off x="6229693" y="2067765"/>
            <a:ext cx="705533" cy="313945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 anchorCtr="1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7231063" y="2068513"/>
            <a:ext cx="671512" cy="31242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9063" y="107950"/>
            <a:ext cx="8782050" cy="165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Timeframe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21638" y="2068513"/>
            <a:ext cx="784225" cy="31242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Years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Months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Weeks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Daily</a:t>
            </a:r>
          </a:p>
        </p:txBody>
      </p:sp>
      <p:sp>
        <p:nvSpPr>
          <p:cNvPr id="18" name="Right Triangle 17"/>
          <p:cNvSpPr/>
          <p:nvPr/>
        </p:nvSpPr>
        <p:spPr>
          <a:xfrm>
            <a:off x="6229693" y="2052624"/>
            <a:ext cx="705533" cy="313945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 anchorCtr="1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7231063" y="2068513"/>
            <a:ext cx="671512" cy="31242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1300" y="107950"/>
            <a:ext cx="8564563" cy="165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21638" y="2068513"/>
            <a:ext cx="784225" cy="31242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Years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Months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Weeks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Daily</a:t>
            </a:r>
          </a:p>
        </p:txBody>
      </p:sp>
      <p:sp>
        <p:nvSpPr>
          <p:cNvPr id="4" name="Down Arrow 3"/>
          <p:cNvSpPr/>
          <p:nvPr/>
        </p:nvSpPr>
        <p:spPr>
          <a:xfrm>
            <a:off x="860425" y="2697163"/>
            <a:ext cx="420688" cy="2708275"/>
          </a:xfrm>
          <a:prstGeom prst="downArrow">
            <a:avLst/>
          </a:prstGeom>
          <a:solidFill>
            <a:srgbClr val="CD5BC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Clarity of Vision</a:t>
            </a:r>
          </a:p>
        </p:txBody>
      </p:sp>
      <p:sp>
        <p:nvSpPr>
          <p:cNvPr id="14" name="Left-Up Arrow 13"/>
          <p:cNvSpPr/>
          <p:nvPr/>
        </p:nvSpPr>
        <p:spPr>
          <a:xfrm rot="5400000">
            <a:off x="1967706" y="3290095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Left-Up Arrow 14"/>
          <p:cNvSpPr/>
          <p:nvPr/>
        </p:nvSpPr>
        <p:spPr>
          <a:xfrm rot="5400000">
            <a:off x="1034257" y="2577306"/>
            <a:ext cx="712788" cy="701675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Left-Up Arrow 15"/>
          <p:cNvSpPr/>
          <p:nvPr/>
        </p:nvSpPr>
        <p:spPr>
          <a:xfrm rot="5400000">
            <a:off x="3783806" y="4614070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Left-Up Arrow 16"/>
          <p:cNvSpPr/>
          <p:nvPr/>
        </p:nvSpPr>
        <p:spPr>
          <a:xfrm rot="5400000">
            <a:off x="2866231" y="3915570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ight Triangle 17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 anchorCtr="1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7231063" y="2068513"/>
            <a:ext cx="671512" cy="31242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1300" y="107950"/>
            <a:ext cx="8564563" cy="165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21638" y="2068513"/>
            <a:ext cx="784225" cy="31242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Years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Months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Weeks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Daily</a:t>
            </a:r>
          </a:p>
        </p:txBody>
      </p:sp>
      <p:sp>
        <p:nvSpPr>
          <p:cNvPr id="4" name="Down Arrow 3"/>
          <p:cNvSpPr/>
          <p:nvPr/>
        </p:nvSpPr>
        <p:spPr>
          <a:xfrm>
            <a:off x="860425" y="2697163"/>
            <a:ext cx="420688" cy="2708275"/>
          </a:xfrm>
          <a:prstGeom prst="downArrow">
            <a:avLst/>
          </a:prstGeom>
          <a:solidFill>
            <a:srgbClr val="CD5BC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Clarity of Vision</a:t>
            </a:r>
          </a:p>
        </p:txBody>
      </p:sp>
      <p:sp>
        <p:nvSpPr>
          <p:cNvPr id="14" name="Left-Up Arrow 13"/>
          <p:cNvSpPr/>
          <p:nvPr/>
        </p:nvSpPr>
        <p:spPr>
          <a:xfrm rot="5400000">
            <a:off x="1967706" y="3290095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Left-Up Arrow 14"/>
          <p:cNvSpPr/>
          <p:nvPr/>
        </p:nvSpPr>
        <p:spPr>
          <a:xfrm rot="5400000">
            <a:off x="1034257" y="2577306"/>
            <a:ext cx="712788" cy="701675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Left-Up Arrow 15"/>
          <p:cNvSpPr/>
          <p:nvPr/>
        </p:nvSpPr>
        <p:spPr>
          <a:xfrm rot="5400000">
            <a:off x="3783806" y="4614070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Left-Up Arrow 16"/>
          <p:cNvSpPr/>
          <p:nvPr/>
        </p:nvSpPr>
        <p:spPr>
          <a:xfrm rot="5400000">
            <a:off x="2866231" y="3915570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1280422" y="2697541"/>
            <a:ext cx="461792" cy="2708038"/>
          </a:xfrm>
          <a:prstGeom prst="upArrow">
            <a:avLst/>
          </a:prstGeom>
          <a:solidFill>
            <a:srgbClr val="CD5BC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Effective feedback</a:t>
            </a:r>
          </a:p>
        </p:txBody>
      </p:sp>
      <p:sp>
        <p:nvSpPr>
          <p:cNvPr id="18" name="Right Triangle 17"/>
          <p:cNvSpPr/>
          <p:nvPr/>
        </p:nvSpPr>
        <p:spPr>
          <a:xfrm>
            <a:off x="6229693" y="2067765"/>
            <a:ext cx="705533" cy="313945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 anchorCtr="1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7231063" y="2068513"/>
            <a:ext cx="671512" cy="31242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Why is this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Influence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Engagement = effort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Pay?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Leadership?</a:t>
            </a:r>
          </a:p>
          <a:p>
            <a:pPr marL="0" indent="0" algn="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800" dirty="0" smtClean="0"/>
          </a:p>
          <a:p>
            <a:pPr marL="0" indent="0" algn="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800" dirty="0"/>
          </a:p>
          <a:p>
            <a:pPr marL="0" indent="0" algn="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800" dirty="0" smtClean="0"/>
          </a:p>
          <a:p>
            <a:pPr marL="0" indent="0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800" dirty="0" smtClean="0"/>
              <a:t>Ref </a:t>
            </a:r>
            <a:r>
              <a:rPr lang="en-US" sz="1800" dirty="0" err="1" smtClean="0"/>
              <a:t>Kouzes</a:t>
            </a:r>
            <a:r>
              <a:rPr lang="en-US" sz="1800" dirty="0" smtClean="0"/>
              <a:t> http://</a:t>
            </a:r>
            <a:r>
              <a:rPr lang="en-US" sz="1800" dirty="0" err="1" smtClean="0"/>
              <a:t>www.youtube.com</a:t>
            </a:r>
            <a:r>
              <a:rPr lang="en-US" sz="1800" dirty="0" smtClean="0"/>
              <a:t>/</a:t>
            </a:r>
            <a:r>
              <a:rPr lang="en-US" sz="1800" dirty="0" err="1" smtClean="0"/>
              <a:t>watch?v</a:t>
            </a:r>
            <a:r>
              <a:rPr lang="en-US" sz="1800" dirty="0" smtClean="0"/>
              <a:t>=kt3hTGpfrSE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41391" y="440843"/>
          <a:ext cx="8564137" cy="620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1300" y="107950"/>
            <a:ext cx="8564563" cy="165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Leadership to Management</a:t>
            </a:r>
            <a:br>
              <a:rPr lang="en-US" dirty="0" smtClean="0"/>
            </a:br>
            <a:r>
              <a:rPr lang="en-US" dirty="0" smtClean="0"/>
              <a:t>Compliance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21638" y="2068513"/>
            <a:ext cx="784225" cy="31242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Years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Months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Weeks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Daily</a:t>
            </a:r>
          </a:p>
        </p:txBody>
      </p:sp>
      <p:sp>
        <p:nvSpPr>
          <p:cNvPr id="14" name="Left-Up Arrow 13"/>
          <p:cNvSpPr/>
          <p:nvPr/>
        </p:nvSpPr>
        <p:spPr>
          <a:xfrm rot="5400000">
            <a:off x="1967706" y="3290095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Left-Up Arrow 14"/>
          <p:cNvSpPr/>
          <p:nvPr/>
        </p:nvSpPr>
        <p:spPr>
          <a:xfrm rot="5400000">
            <a:off x="1034257" y="2577306"/>
            <a:ext cx="712788" cy="701675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Left-Up Arrow 15"/>
          <p:cNvSpPr/>
          <p:nvPr/>
        </p:nvSpPr>
        <p:spPr>
          <a:xfrm rot="5400000">
            <a:off x="3783806" y="4614070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Left-Up Arrow 16"/>
          <p:cNvSpPr/>
          <p:nvPr/>
        </p:nvSpPr>
        <p:spPr>
          <a:xfrm rot="5400000">
            <a:off x="2866231" y="3915570"/>
            <a:ext cx="714375" cy="703262"/>
          </a:xfrm>
          <a:prstGeom prst="leftUpArrow">
            <a:avLst>
              <a:gd name="adj1" fmla="val 1019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ight Triangle 17"/>
          <p:cNvSpPr/>
          <p:nvPr/>
        </p:nvSpPr>
        <p:spPr>
          <a:xfrm>
            <a:off x="6229693" y="2067765"/>
            <a:ext cx="705533" cy="313945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 anchorCtr="1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>
            <a:off x="6229693" y="2082906"/>
            <a:ext cx="705533" cy="3139453"/>
          </a:xfrm>
          <a:prstGeom prst="rtTriangl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b">
            <a:normAutofit fontScale="70000" lnSpcReduction="20000"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7231063" y="2068513"/>
            <a:ext cx="671512" cy="31242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Leadership encourages compliance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Supervision maintains compliance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Audit confirms compliance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74 responses from 204 Trainers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18% (13/74 )confident skills and resources to teach CL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47%(35/ 74) confident to assess CL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43%(32/74) never heard of MCLF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Dichotomy between qualitative and quantitative answers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Would like a variety of learning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Correlations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67675" cy="4627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3512"/>
                <a:gridCol w="4033512"/>
              </a:tblGrid>
              <a:tr h="7813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Experience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&lt;1 year,&lt;5 years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)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 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&gt; 5 years)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Confidence to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Teach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Lack skills or resources or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both)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(Confident)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1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Experience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&lt;1 year, &lt;5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years)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(&gt;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5 years)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Confidence to Assess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Confident, very confident 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(Not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very confident, Not confident at all)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1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Experience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&lt;1 year, &lt;5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years)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(&gt;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5 years)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MLCF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Fully aware and used it, Fully aware  not used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it)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 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(Heard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about it, not heard of it)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1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Confidence to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Teach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Lack skills or resources or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both)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  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(Confident</a:t>
                      </a: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MLCF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Fully aware and used it, Fully aware  not used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it)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 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(Heard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about it, not heard of it)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15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Confidence to Assess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Confident, very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confident)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(Not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very confident, Not confident at all)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MLCF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Microsoft Sans Serif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Fully aware and used it, Fully aware  not used it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(Heard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Microsoft Sans Serif"/>
                        </a:rPr>
                        <a:t>about it, not heard of it)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Significant lack of confidence to teach and assess CL in Oxford PGDME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Lack of understanding basic concepts undermining some of the confidence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Much good work going on already and no new resources required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Project 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>
          <a:xfrm>
            <a:off x="3000375" y="2409825"/>
            <a:ext cx="3232150" cy="2987675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2919413" y="2224088"/>
            <a:ext cx="1697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525" y="5397500"/>
            <a:ext cx="20335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Resources</a:t>
            </a:r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3027363" y="2039938"/>
            <a:ext cx="169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ndara" pitchFamily="34" charset="0"/>
            </a:endParaRPr>
          </a:p>
        </p:txBody>
      </p: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3816350" y="1792288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A68AD"/>
                </a:solidFill>
                <a:latin typeface="Candara" pitchFamily="34" charset="0"/>
              </a:rPr>
              <a:t>Quality</a:t>
            </a:r>
          </a:p>
        </p:txBody>
      </p:sp>
      <p:sp>
        <p:nvSpPr>
          <p:cNvPr id="22535" name="TextBox 9"/>
          <p:cNvSpPr txBox="1">
            <a:spLocks noChangeArrowheads="1"/>
          </p:cNvSpPr>
          <p:nvPr/>
        </p:nvSpPr>
        <p:spPr bwMode="auto">
          <a:xfrm>
            <a:off x="1901825" y="5397500"/>
            <a:ext cx="109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Candara" pitchFamily="34" charset="0"/>
              </a:rPr>
              <a:t>Time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Project Leadership 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>
          <a:xfrm>
            <a:off x="3000375" y="2409825"/>
            <a:ext cx="3232150" cy="2987675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55" name="TextBox 5"/>
          <p:cNvSpPr txBox="1">
            <a:spLocks noChangeArrowheads="1"/>
          </p:cNvSpPr>
          <p:nvPr/>
        </p:nvSpPr>
        <p:spPr bwMode="auto">
          <a:xfrm>
            <a:off x="2919413" y="2224088"/>
            <a:ext cx="1697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525" y="5397500"/>
            <a:ext cx="20335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Resources</a:t>
            </a:r>
          </a:p>
        </p:txBody>
      </p:sp>
      <p:sp>
        <p:nvSpPr>
          <p:cNvPr id="23557" name="TextBox 7"/>
          <p:cNvSpPr txBox="1">
            <a:spLocks noChangeArrowheads="1"/>
          </p:cNvSpPr>
          <p:nvPr/>
        </p:nvSpPr>
        <p:spPr bwMode="auto">
          <a:xfrm>
            <a:off x="3027363" y="2039938"/>
            <a:ext cx="169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ndara" pitchFamily="34" charset="0"/>
            </a:endParaRPr>
          </a:p>
        </p:txBody>
      </p:sp>
      <p:sp>
        <p:nvSpPr>
          <p:cNvPr id="23558" name="TextBox 8"/>
          <p:cNvSpPr txBox="1">
            <a:spLocks noChangeArrowheads="1"/>
          </p:cNvSpPr>
          <p:nvPr/>
        </p:nvSpPr>
        <p:spPr bwMode="auto">
          <a:xfrm>
            <a:off x="3816350" y="1792288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A68AD"/>
                </a:solidFill>
                <a:latin typeface="Candara" pitchFamily="34" charset="0"/>
              </a:rPr>
              <a:t>Quality</a:t>
            </a:r>
          </a:p>
        </p:txBody>
      </p:sp>
      <p:sp>
        <p:nvSpPr>
          <p:cNvPr id="23559" name="TextBox 9"/>
          <p:cNvSpPr txBox="1">
            <a:spLocks noChangeArrowheads="1"/>
          </p:cNvSpPr>
          <p:nvPr/>
        </p:nvSpPr>
        <p:spPr bwMode="auto">
          <a:xfrm>
            <a:off x="1901825" y="5397500"/>
            <a:ext cx="109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Candara" pitchFamily="34" charset="0"/>
              </a:rPr>
              <a:t>Time</a:t>
            </a:r>
          </a:p>
        </p:txBody>
      </p:sp>
      <p:sp>
        <p:nvSpPr>
          <p:cNvPr id="23560" name="TextBox 10"/>
          <p:cNvSpPr txBox="1">
            <a:spLocks noChangeArrowheads="1"/>
          </p:cNvSpPr>
          <p:nvPr/>
        </p:nvSpPr>
        <p:spPr bwMode="auto">
          <a:xfrm>
            <a:off x="4187825" y="3932238"/>
            <a:ext cx="857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Leader</a:t>
            </a:r>
          </a:p>
        </p:txBody>
      </p:sp>
      <p:sp>
        <p:nvSpPr>
          <p:cNvPr id="12" name="Oval 11"/>
          <p:cNvSpPr/>
          <p:nvPr/>
        </p:nvSpPr>
        <p:spPr>
          <a:xfrm>
            <a:off x="2062163" y="1587500"/>
            <a:ext cx="5106987" cy="5043488"/>
          </a:xfrm>
          <a:prstGeom prst="ellipse">
            <a:avLst/>
          </a:prstGeom>
          <a:solidFill>
            <a:schemeClr val="accent6">
              <a:lumMod val="40000"/>
              <a:lumOff val="60000"/>
              <a:alpha val="3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1AEED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Leader </a:t>
            </a:r>
            <a:r>
              <a:rPr lang="en-US" dirty="0" err="1" smtClean="0"/>
              <a:t>vs</a:t>
            </a:r>
            <a:r>
              <a:rPr lang="en-US" dirty="0" smtClean="0"/>
              <a:t> Leadership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79463" y="1882775"/>
          <a:ext cx="7581900" cy="296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00"/>
                <a:gridCol w="2527300"/>
                <a:gridCol w="25273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Leader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Leadership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Emphasis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Relationship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Feedback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Trust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Commitment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Vision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84243" marR="84243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Accountable</a:t>
                      </a:r>
                      <a:endParaRPr lang="en-US" dirty="0"/>
                    </a:p>
                  </a:txBody>
                  <a:tcPr marL="84243" marR="842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Responsible</a:t>
                      </a:r>
                      <a:endParaRPr lang="en-US" dirty="0"/>
                    </a:p>
                  </a:txBody>
                  <a:tcPr marL="84243" marR="8424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48424" y="2300613"/>
          <a:ext cx="6059873" cy="418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3816350" y="4195763"/>
            <a:ext cx="319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A</a:t>
            </a:r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408488" y="4379913"/>
            <a:ext cx="327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D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4422775" y="50133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C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4954588" y="4195763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ndara" pitchFamily="34" charset="0"/>
              </a:rPr>
              <a:t>B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Clinical Leadership and </a:t>
            </a:r>
            <a:br>
              <a:rPr lang="en-US" dirty="0" smtClean="0"/>
            </a:br>
            <a:r>
              <a:rPr lang="en-US" dirty="0" smtClean="0"/>
              <a:t>the Consultation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3764</TotalTime>
  <Words>666</Words>
  <Application>Microsoft Macintosh PowerPoint</Application>
  <PresentationFormat>On-screen Show (4:3)</PresentationFormat>
  <Paragraphs>225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Candara</vt:lpstr>
      <vt:lpstr>Calibri</vt:lpstr>
      <vt:lpstr>Times New Roman</vt:lpstr>
      <vt:lpstr>Microsoft Sans Serif</vt:lpstr>
      <vt:lpstr>Cambria</vt:lpstr>
      <vt:lpstr>ＭＳ 明朝</vt:lpstr>
      <vt:lpstr>Orbit</vt:lpstr>
      <vt:lpstr>Orbit</vt:lpstr>
      <vt:lpstr>Leadership What is it  and  How do you Teach it?</vt:lpstr>
      <vt:lpstr>Why is this important</vt:lpstr>
      <vt:lpstr>Results</vt:lpstr>
      <vt:lpstr>Correlations</vt:lpstr>
      <vt:lpstr>Summary</vt:lpstr>
      <vt:lpstr>Project </vt:lpstr>
      <vt:lpstr>Project Leadership </vt:lpstr>
      <vt:lpstr>Leader vs Leadership</vt:lpstr>
      <vt:lpstr>Clinical Leadership and  the Consultation</vt:lpstr>
      <vt:lpstr>Clinical Leadership and The Practice</vt:lpstr>
      <vt:lpstr>Leadership vs Management</vt:lpstr>
      <vt:lpstr>Leadership vs Management</vt:lpstr>
      <vt:lpstr>Leadership to Management</vt:lpstr>
      <vt:lpstr>Leadership to Management Tools</vt:lpstr>
      <vt:lpstr>Leadership to Management Roles</vt:lpstr>
      <vt:lpstr>Leadership to Management Detail</vt:lpstr>
      <vt:lpstr>Leadership to Management Timeframe</vt:lpstr>
      <vt:lpstr>Leadership to Management Communication</vt:lpstr>
      <vt:lpstr>Leadership to Management Feedback</vt:lpstr>
      <vt:lpstr>Leadership to Management Compliance</vt:lpstr>
      <vt:lpstr>Compliance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and Managing</dc:title>
  <dc:creator>Greg Simons</dc:creator>
  <cp:lastModifiedBy>Department of Information</cp:lastModifiedBy>
  <cp:revision>29</cp:revision>
  <dcterms:created xsi:type="dcterms:W3CDTF">2012-11-01T17:15:41Z</dcterms:created>
  <dcterms:modified xsi:type="dcterms:W3CDTF">2014-08-19T16:24:25Z</dcterms:modified>
</cp:coreProperties>
</file>